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51" autoAdjust="0"/>
    <p:restoredTop sz="86447" autoAdjust="0"/>
  </p:normalViewPr>
  <p:slideViewPr>
    <p:cSldViewPr snapToGrid="0">
      <p:cViewPr varScale="1">
        <p:scale>
          <a:sx n="81" d="100"/>
          <a:sy n="81" d="100"/>
        </p:scale>
        <p:origin x="486" y="39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2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5CDD-787F-4121-A6E7-D112D984C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77E12-C189-4C62-9AA4-2BF4E2A12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9A4E8-7F81-4EA4-A829-826E93EB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9EC1A-8118-4231-8721-DEB2C2BC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BBAB8-69AE-45D1-AB48-024EDCFB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4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30A6-BB29-4FE1-B11B-0749137CA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8182A-4311-404F-9C05-92903C48F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E697-EC2D-47F9-A2A7-099CDCD0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E2DCE-A5F9-4258-98B3-01DF463E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EE9D4-1938-43B7-A82A-36EB4A71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9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CE4275-21FD-483F-93D4-E929C4F37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E4206-2437-47E5-BEA7-A3F65683B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70F0F-7C67-48CC-B828-B81A305F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57318-9DA7-4995-A58A-04DA7415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BAE3-B10A-484B-964E-F37AD9A2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8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6587-A05C-472C-A5AE-E831C327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13E1-FD27-443D-8FF6-17412E7DA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76818-7EF4-4DAA-AD9F-632D1746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97876-876C-4383-8940-7502FCF7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39494-CFFA-4D19-AE6C-53BB06CA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CF260-A2D3-4F5C-8516-F7386436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92B5D-0587-43C6-A793-045132263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B4CF3-AB92-4E2F-9C4B-B425452DF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9E92E-8086-4CFA-A95D-21AD98774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5A99A-508E-4D1D-A621-A176AEE3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1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52F4A-09C9-43A1-ACE4-0623CD9F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87E1-36EA-44A4-8E05-ABD9C51C7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5D0D3-2BCC-4447-A655-DEFDAE052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90282-7EA9-4B8D-A6EE-811AB7F8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385DA-7964-4E47-AB6B-75509AAA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98BFF-CCDA-4D9F-A648-74B2BFE8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D3507-8E06-4D13-89B4-3AF12AEF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3522D-BA9B-437E-AE38-3DE898C5A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79252-D94C-46F2-9C42-ECB0BA2BE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879E6-2DC5-466F-9A91-195E60299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639FC-B121-4126-8272-394133C91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41DF1-9012-4C7D-A4D0-CB2BC645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D3E6FF-785A-43A3-ADB8-D28B2D36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DEF80B-4600-49D1-BE99-BC3EE091E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8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0AF4E-27B0-41C8-B88F-6BF208FD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6C1B03-236E-4D47-8718-CF135EF51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A886D-6F4B-449A-947F-483450C6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5D2AE-0503-45C3-BE79-23C6292E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6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4ECC1-DF95-4154-B94A-C58A9752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1813DD-0A35-42FC-81AE-AE0A546EF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C113D-64E8-4C25-B743-4A723E84A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2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695C-3374-483D-A8DF-B948D20D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1174-AEB0-43AF-985C-0C602953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E3A8B-657C-4A61-B46B-F3B9FC51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845F9-8CAD-46E3-9892-1EB8F1B9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84880-6D49-4ADF-9FCF-1CE0BD4CB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5F9AA-5CB3-46E0-A7E5-B2985D98D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9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3C14-F804-4DB7-8734-57D8FC53C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AAFCEC-D077-4690-BB99-6DFD1485F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2B75D-81B7-4E74-9F5F-F74B815F0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871DB-497A-4C6E-8B06-143BCBD2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DE854-DE02-4F20-8EC0-8BB5A99F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77772-6A76-4F0B-8CE5-6386334DB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33E96-BA1A-4F2B-860E-DD4F1ADB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FE4EC-D19D-4D7F-ACED-B5D9A93D1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8F2D3-7685-4523-B0F4-1929C3DA6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C2187-88C4-445D-BCFC-FFA4C1346471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AC97D-0DA4-4266-B454-2C18E7D6A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6661-DEB5-4E9E-AE54-7752C7B2D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C2545-6246-4514-A0F4-F52CF8D87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2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332853-DCDD-4E35-A96B-28EB4586CD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9241" y="1403909"/>
            <a:ext cx="644418" cy="6444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BA088E-95FA-4558-8BEE-DD1ECEA3F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47734" y="3793576"/>
            <a:ext cx="644418" cy="6444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01C981-884F-4AB2-929A-E07D35E26B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9241" y="447542"/>
            <a:ext cx="644418" cy="6444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E21D56-7370-40BE-9375-43E837215D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9241" y="5101490"/>
            <a:ext cx="644418" cy="64441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FD367FD-B17F-4C26-BFF3-CF1C60722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9241" y="2590612"/>
            <a:ext cx="644418" cy="64441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B44EA2-4A1A-4F7E-970B-8878B9A9D2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654629" y="1542631"/>
            <a:ext cx="644418" cy="64441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942D16-77EF-4E24-A416-EED091FE6C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643122" y="3932298"/>
            <a:ext cx="644418" cy="64441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5F5E3C9-F76D-4D82-AC4A-7DF288CAF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654629" y="586264"/>
            <a:ext cx="644418" cy="64441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535FFE9-8C74-495B-8A59-F72D59E024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654629" y="5240212"/>
            <a:ext cx="644418" cy="64441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F1AA8FD-E02A-4E3E-BFB1-4099FC3313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654629" y="2729334"/>
            <a:ext cx="644418" cy="64441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6AE96F5-D938-4B15-81AE-DE1771BA5D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012155" y="1473270"/>
            <a:ext cx="644418" cy="64441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F64CA6E-9E7D-4D2A-AC35-EE695F8277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000648" y="3862937"/>
            <a:ext cx="644418" cy="64441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5F53E4-31FE-4282-B368-C79BC4D71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012155" y="516903"/>
            <a:ext cx="644418" cy="64441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9AA1928-F47E-4E3E-B499-B520C7B5E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012155" y="5170851"/>
            <a:ext cx="644418" cy="64441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F466626-2EA0-41D0-89CA-7332623879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012155" y="2659973"/>
            <a:ext cx="644418" cy="64441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AAFE80E-8211-4CFD-AF5B-8223603220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33797" y="1482383"/>
            <a:ext cx="644418" cy="64441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F1F593F-34E0-4870-9CE7-B6FCF36EC9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22290" y="3872050"/>
            <a:ext cx="644418" cy="64441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3562205-9FE5-4853-B921-B60F197B54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33797" y="526016"/>
            <a:ext cx="644418" cy="64441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0FA9161-D000-45EA-9D8F-E404A89475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33797" y="5179964"/>
            <a:ext cx="644418" cy="64441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1CE3FFC-756E-461A-A095-E113CFB93B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533797" y="2669086"/>
            <a:ext cx="644418" cy="64441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2D7D28C-5246-4750-8C99-556D7969A7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6185664" y="1482383"/>
            <a:ext cx="644418" cy="64441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EBC2686-1DC0-449F-A81B-76EFD636D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6174157" y="3872050"/>
            <a:ext cx="644418" cy="64441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FAA63F6-0FBD-4D10-96BB-175F6462B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6185664" y="526016"/>
            <a:ext cx="644418" cy="6444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3CF46-8A04-4D6B-A51A-F30FC265B3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6185664" y="5179964"/>
            <a:ext cx="644418" cy="64441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6E05467-9225-4941-9E42-942EA25C21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6185664" y="2669086"/>
            <a:ext cx="644418" cy="64441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D2070B6-2836-45F2-B5BC-0D123ABA99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918922" y="1551743"/>
            <a:ext cx="644418" cy="64441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E455550-106C-4C7A-A7CD-30F96CC63B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907415" y="3941410"/>
            <a:ext cx="644418" cy="64441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8F4827F-83CD-4F25-8E26-20633AE4C4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918922" y="595376"/>
            <a:ext cx="644418" cy="64441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A71C817-8A21-46FF-ABE5-78ECD138C9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918922" y="5249324"/>
            <a:ext cx="644418" cy="64441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6040E154-BE6F-4A4D-8874-E68E225CB0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918922" y="2738446"/>
            <a:ext cx="644418" cy="64441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6FD0C02-4C3A-431D-AF83-A66BD3DB5A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127285" y="1621103"/>
            <a:ext cx="644418" cy="64441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F8598DAA-EE6C-4FD8-9E41-879DD82700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115778" y="4010770"/>
            <a:ext cx="644418" cy="64441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221154D-9135-4589-BAB5-E9BED6EAFA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127285" y="664736"/>
            <a:ext cx="644418" cy="64441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FAA15DDE-70E4-4D8C-A2B8-80FD2B8284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127285" y="5318684"/>
            <a:ext cx="644418" cy="64441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CDF7694-1E93-46B9-975F-7C6A3F11A5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127285" y="2807806"/>
            <a:ext cx="644418" cy="64441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8EA8721-D66A-4873-9700-44C8005337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0648926" y="1690463"/>
            <a:ext cx="644418" cy="64441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41FBB07-AE12-4A19-AF2B-074007A521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0637419" y="4080130"/>
            <a:ext cx="644418" cy="64441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83A795E-6EA1-4941-8CE1-1A82449CDE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0648926" y="734096"/>
            <a:ext cx="644418" cy="64441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E4A2C2F-9796-4D02-8AE7-E2D7E442FA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0648926" y="5388044"/>
            <a:ext cx="644418" cy="64441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B0E0B22-B647-4E95-87FB-1B0B08A0FE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10648926" y="2877166"/>
            <a:ext cx="644418" cy="64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28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7540B8A2-403E-4CD2-B65E-3D1F6822C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2" y="685682"/>
            <a:ext cx="3956968" cy="1681713"/>
          </a:xfrm>
          <a:prstGeom prst="rect">
            <a:avLst/>
          </a:prstGeom>
        </p:spPr>
      </p:pic>
      <p:pic>
        <p:nvPicPr>
          <p:cNvPr id="6" name="Picture 5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FAE7E934-9BAA-423B-B9CF-B969787F7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2" y="2743081"/>
            <a:ext cx="3956968" cy="1681713"/>
          </a:xfrm>
          <a:prstGeom prst="rect">
            <a:avLst/>
          </a:prstGeom>
        </p:spPr>
      </p:pic>
      <p:pic>
        <p:nvPicPr>
          <p:cNvPr id="7" name="Picture 6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6F9938FE-1AAD-4229-AFFD-F6545E283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3" y="4703500"/>
            <a:ext cx="3956968" cy="1681713"/>
          </a:xfrm>
          <a:prstGeom prst="rect">
            <a:avLst/>
          </a:prstGeom>
        </p:spPr>
      </p:pic>
      <p:pic>
        <p:nvPicPr>
          <p:cNvPr id="8" name="Picture 7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F9DB0E5E-A336-4E76-B04A-2B9E3503F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14" y="748027"/>
            <a:ext cx="3956968" cy="1681713"/>
          </a:xfrm>
          <a:prstGeom prst="rect">
            <a:avLst/>
          </a:prstGeom>
        </p:spPr>
      </p:pic>
      <p:pic>
        <p:nvPicPr>
          <p:cNvPr id="9" name="Picture 8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C8ED54FC-2CC9-4A7B-A85C-20390793B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14" y="2805426"/>
            <a:ext cx="3956968" cy="1681713"/>
          </a:xfrm>
          <a:prstGeom prst="rect">
            <a:avLst/>
          </a:prstGeom>
        </p:spPr>
      </p:pic>
      <p:pic>
        <p:nvPicPr>
          <p:cNvPr id="10" name="Picture 9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4996AA9F-4E7F-4F54-A417-95BDBD62F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105" y="4765845"/>
            <a:ext cx="3956968" cy="168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1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D32D7CF2-F619-49BF-9E66-448C7073E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358881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D06FA21-09AD-4FC2-BAEF-939CEB3C2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1164425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8F6E110C-BD57-424A-9ECA-3D0F116D9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196996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25BB9430-4607-4E00-A72F-6160FBB57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277551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3C9F998-6126-47F0-9700-CF13E45D9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346767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EF5921A-9DBD-414C-86A5-FD128BE71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427321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980C640D-E49E-4D01-9EB6-405E7D9AE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512900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A08046A3-14F5-4CDF-A414-8BE97641A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10785" y="593454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078865D5-1DAF-49F5-814B-A0AC0A8D4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358879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98CB1F07-CA8C-4A0C-BEBF-4590ED4E8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116442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D152F615-A236-42E6-8B98-26F3A14CE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196996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A342F9BB-C87B-4204-BC6E-A7B58A315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277551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FC1553D-D1EE-4458-91CF-D7513ABDD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346767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F0347F3D-96EA-46F8-A15D-4C779EC67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427321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BA99233-A993-4822-8606-20C0E4F9F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512900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23FF6AB-AACE-4D99-84A4-F021487BC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954853" y="593454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121BB5B4-699E-48C1-829D-5D0B14381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358881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87F0730-D7B1-4F4C-B900-035108A16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1164425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9232441-645A-45E1-9597-1457C272C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196996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8970B112-ABB2-4509-8425-341231A07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277551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B992DC0-39EE-4BE8-9E23-4671C56F6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346767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F8E72171-BD60-4915-A2F0-DBA30A6EA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427321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A4D7FF9-1896-435F-9FF0-AF0FD6033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512900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A35552D7-DF4B-4AD7-B78D-332F558E9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3093430" y="593454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D70AB04B-248A-4405-BBCF-02CF3DAAD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358879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BF5E0541-A483-471C-8AD1-AB655341D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116442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FAF6A639-CF46-44F8-856B-2BC992660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196996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DF8B333-50A9-413D-AE57-5EEE4902F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277551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75F8DD12-2A25-44F8-BB7A-CB2148EF6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346767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A507CA3-2FDD-4B13-BC94-2E2F13089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427321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D334F852-B6CB-49CC-8B9A-44BA6F3FF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512900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9FB275D1-1E64-433E-A644-8FAC3425E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4437498" y="593454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9DB209A-1EB5-4A54-B054-6C6053D3C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358881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ED061B5-EE75-41B0-810A-5BFF2BCC9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1164425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F3D09B2-B260-489C-9B7A-CEBC7E287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196996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3BE3483-28AE-4095-B78E-B551A1783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277551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B9C638E6-21B3-4321-BE82-A8FE32AB0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346767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5BA5E422-E70E-444F-8649-1DE87A5C0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427321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75A1E441-C0D6-4E07-9981-7C48FBA32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512900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741F293F-9B31-4921-8396-1B90517C8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5576074" y="593454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CB36E6A-02FE-4546-AD7C-9B9C980DD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358879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BD28751F-D394-4C76-B01E-CD3AD8C63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116442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0B42C818-A57F-49B4-831E-4B0CA06D1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196996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8454425-BC8C-437B-BF20-DD389E064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277551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22CABE39-9715-4FEC-BC20-FF46989B1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346767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9C17C68C-A4FE-47FA-B4D2-FE68A1FCF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427321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7B76D83B-38EB-4129-8873-539101622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512900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0CB3AF9E-6D90-46FA-BAF9-7FBFE03C5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6920142" y="593454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2269C46B-8C00-4E2C-B976-BD11DBEB4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358881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C30219C5-D699-4CA3-B023-7F412F34F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1164425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829E510A-CCCA-4EBA-A9FB-D73D3AB9C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196996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8559160-D7FE-41C9-80C6-9E942E6E8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277551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482F75A-9B20-4472-B08D-461A1CCAB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346767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CC59281-FF2F-4360-A948-F2BB2BF33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4273218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447D5DB-521F-4D0C-8042-67886B252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512900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46F8F99-CDA2-4585-A6F9-90F9E2711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8190472" y="593454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55E1450-04F3-451F-A205-137FC7ADF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358879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F875B587-1DD3-48A6-89CB-D51AED3A0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116442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16AC688C-4BB6-4AD4-BE9B-37F09CFC5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196996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CE9F7AF2-DD59-4890-AAEA-1FF201CD1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277551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BB654012-B8AF-4C2A-8F49-D03EB3A09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3467672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48299009-4E03-438B-9EA9-DBADFF2C8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427321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66CE068-FD8E-4E48-9498-9ADA3355D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512900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CD37E233-2323-453A-890B-E956BEAAB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9534540" y="5934544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2791DF44-A506-4A3D-A41E-C59C7F929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446386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F40AD37B-774E-4519-9A15-76FA191C6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1251930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92EDE9ED-645B-4302-959C-4AEB85786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205747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35E3A1F0-1893-41C6-9285-3CB97B433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2863017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EDAE2915-DCA6-4058-8CDE-60CC0CE84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3555179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1ADFE18D-0155-4250-8852-EA42FEB10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4360723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64FC9634-480A-4CD1-83B4-BA300C481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5216507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Hannah Davis on Twitter: &quot;Happy Easter! Here are some fruit fly ...">
            <a:extLst>
              <a:ext uri="{FF2B5EF4-FFF2-40B4-BE49-F238E27FC236}">
                <a16:creationId xmlns:a16="http://schemas.microsoft.com/office/drawing/2014/main" id="{B9FAF553-C9D2-40E5-B821-CC159F89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95586">
            <a:off x="10804869" y="6022051"/>
            <a:ext cx="500047" cy="5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241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201B12C-98A0-4772-9023-0BEDEEDD1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1" y="436282"/>
            <a:ext cx="267280" cy="107949"/>
          </a:xfrm>
          <a:prstGeom prst="rect">
            <a:avLst/>
          </a:prstGeom>
        </p:spPr>
      </p:pic>
      <p:pic>
        <p:nvPicPr>
          <p:cNvPr id="7" name="Picture 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F808453-6BCF-41AF-BCF7-5A2330E3B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1" y="1287929"/>
            <a:ext cx="267280" cy="107949"/>
          </a:xfrm>
          <a:prstGeom prst="rect">
            <a:avLst/>
          </a:prstGeom>
        </p:spPr>
      </p:pic>
      <p:pic>
        <p:nvPicPr>
          <p:cNvPr id="10" name="Picture 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01C801D-B923-4C16-92F1-19B6D7A00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1" y="2557929"/>
            <a:ext cx="267280" cy="107949"/>
          </a:xfrm>
          <a:prstGeom prst="rect">
            <a:avLst/>
          </a:prstGeom>
        </p:spPr>
      </p:pic>
      <p:pic>
        <p:nvPicPr>
          <p:cNvPr id="12" name="Picture 1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7D867FB-04F2-4A53-8F28-9E984059C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1" y="3409576"/>
            <a:ext cx="267280" cy="107949"/>
          </a:xfrm>
          <a:prstGeom prst="rect">
            <a:avLst/>
          </a:prstGeom>
        </p:spPr>
      </p:pic>
      <p:pic>
        <p:nvPicPr>
          <p:cNvPr id="14" name="Picture 1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C923B21-BA4C-4B3F-B10C-794BA8D8E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8" y="4216398"/>
            <a:ext cx="267280" cy="107949"/>
          </a:xfrm>
          <a:prstGeom prst="rect">
            <a:avLst/>
          </a:prstGeom>
        </p:spPr>
      </p:pic>
      <p:pic>
        <p:nvPicPr>
          <p:cNvPr id="18" name="Picture 1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0191F30-0670-4D30-85CC-478D52D63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11" y="5865533"/>
            <a:ext cx="267280" cy="107949"/>
          </a:xfrm>
          <a:prstGeom prst="rect">
            <a:avLst/>
          </a:prstGeom>
        </p:spPr>
      </p:pic>
      <p:pic>
        <p:nvPicPr>
          <p:cNvPr id="21" name="Picture 2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2316C64-129D-4A25-B45C-2EA5809FD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957" y="436282"/>
            <a:ext cx="267280" cy="107949"/>
          </a:xfrm>
          <a:prstGeom prst="rect">
            <a:avLst/>
          </a:prstGeom>
        </p:spPr>
      </p:pic>
      <p:pic>
        <p:nvPicPr>
          <p:cNvPr id="23" name="Picture 2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F28EAD7-4659-4CCE-A7B8-C701EEB6F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957" y="1287929"/>
            <a:ext cx="267280" cy="107949"/>
          </a:xfrm>
          <a:prstGeom prst="rect">
            <a:avLst/>
          </a:prstGeom>
        </p:spPr>
      </p:pic>
      <p:pic>
        <p:nvPicPr>
          <p:cNvPr id="26" name="Picture 2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23DCB28-4665-4952-9787-0C8E9CC40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957" y="2557929"/>
            <a:ext cx="267280" cy="107949"/>
          </a:xfrm>
          <a:prstGeom prst="rect">
            <a:avLst/>
          </a:prstGeom>
        </p:spPr>
      </p:pic>
      <p:pic>
        <p:nvPicPr>
          <p:cNvPr id="28" name="Picture 2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24DBEE9-F99C-4FCC-9E14-46CF8FE07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957" y="3409576"/>
            <a:ext cx="267280" cy="107949"/>
          </a:xfrm>
          <a:prstGeom prst="rect">
            <a:avLst/>
          </a:prstGeom>
        </p:spPr>
      </p:pic>
      <p:pic>
        <p:nvPicPr>
          <p:cNvPr id="30" name="Picture 2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4E43BA6-73EC-4ADC-956D-874942A40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664" y="4216398"/>
            <a:ext cx="267280" cy="107949"/>
          </a:xfrm>
          <a:prstGeom prst="rect">
            <a:avLst/>
          </a:prstGeom>
        </p:spPr>
      </p:pic>
      <p:pic>
        <p:nvPicPr>
          <p:cNvPr id="34" name="Picture 3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E6D40A3-DD40-45A2-AA4D-55117FF7C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347" y="5865533"/>
            <a:ext cx="267280" cy="107949"/>
          </a:xfrm>
          <a:prstGeom prst="rect">
            <a:avLst/>
          </a:prstGeom>
        </p:spPr>
      </p:pic>
      <p:pic>
        <p:nvPicPr>
          <p:cNvPr id="35" name="Picture 3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4ED554D-F657-4164-9FE2-3D846B157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1" y="588682"/>
            <a:ext cx="267280" cy="107949"/>
          </a:xfrm>
          <a:prstGeom prst="rect">
            <a:avLst/>
          </a:prstGeom>
        </p:spPr>
      </p:pic>
      <p:pic>
        <p:nvPicPr>
          <p:cNvPr id="37" name="Picture 3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12B95DE-63EE-4A20-90DC-887DA62E3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1" y="1440329"/>
            <a:ext cx="267280" cy="107949"/>
          </a:xfrm>
          <a:prstGeom prst="rect">
            <a:avLst/>
          </a:prstGeom>
        </p:spPr>
      </p:pic>
      <p:pic>
        <p:nvPicPr>
          <p:cNvPr id="40" name="Picture 3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48032B8-CCAA-4C1F-A3F0-5BCA30582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1" y="2710329"/>
            <a:ext cx="267280" cy="107949"/>
          </a:xfrm>
          <a:prstGeom prst="rect">
            <a:avLst/>
          </a:prstGeom>
        </p:spPr>
      </p:pic>
      <p:pic>
        <p:nvPicPr>
          <p:cNvPr id="42" name="Picture 4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55B1114-240F-477A-A8BD-663E6BF93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1" y="3561976"/>
            <a:ext cx="267280" cy="107949"/>
          </a:xfrm>
          <a:prstGeom prst="rect">
            <a:avLst/>
          </a:prstGeom>
        </p:spPr>
      </p:pic>
      <p:pic>
        <p:nvPicPr>
          <p:cNvPr id="44" name="Picture 4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83598E2-1D8B-4090-985D-75CB8C0A5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28" y="4368798"/>
            <a:ext cx="267280" cy="107949"/>
          </a:xfrm>
          <a:prstGeom prst="rect">
            <a:avLst/>
          </a:prstGeom>
        </p:spPr>
      </p:pic>
      <p:pic>
        <p:nvPicPr>
          <p:cNvPr id="46" name="Picture 4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1B57BD9-DA08-4AB1-8B6C-F8C28F458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28" y="5220445"/>
            <a:ext cx="267280" cy="107949"/>
          </a:xfrm>
          <a:prstGeom prst="rect">
            <a:avLst/>
          </a:prstGeom>
        </p:spPr>
      </p:pic>
      <p:pic>
        <p:nvPicPr>
          <p:cNvPr id="48" name="Picture 4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E88D19F-27C0-480C-8535-C509A82CE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" y="6017933"/>
            <a:ext cx="267280" cy="107949"/>
          </a:xfrm>
          <a:prstGeom prst="rect">
            <a:avLst/>
          </a:prstGeom>
        </p:spPr>
      </p:pic>
      <p:pic>
        <p:nvPicPr>
          <p:cNvPr id="49" name="Picture 4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408CA5A-862D-44D9-AE88-56FF5C223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57" y="588682"/>
            <a:ext cx="267280" cy="107949"/>
          </a:xfrm>
          <a:prstGeom prst="rect">
            <a:avLst/>
          </a:prstGeom>
        </p:spPr>
      </p:pic>
      <p:pic>
        <p:nvPicPr>
          <p:cNvPr id="51" name="Picture 5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850762A-7B90-42C4-8953-E92ADC843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57" y="1440329"/>
            <a:ext cx="267280" cy="107949"/>
          </a:xfrm>
          <a:prstGeom prst="rect">
            <a:avLst/>
          </a:prstGeom>
        </p:spPr>
      </p:pic>
      <p:pic>
        <p:nvPicPr>
          <p:cNvPr id="54" name="Picture 5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C8B89D5-5899-44FA-BC56-D11E35FBC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57" y="2710329"/>
            <a:ext cx="267280" cy="107949"/>
          </a:xfrm>
          <a:prstGeom prst="rect">
            <a:avLst/>
          </a:prstGeom>
        </p:spPr>
      </p:pic>
      <p:pic>
        <p:nvPicPr>
          <p:cNvPr id="56" name="Picture 5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5170388-CF43-4FEC-BA08-1D1D73F38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57" y="3561976"/>
            <a:ext cx="267280" cy="107949"/>
          </a:xfrm>
          <a:prstGeom prst="rect">
            <a:avLst/>
          </a:prstGeom>
        </p:spPr>
      </p:pic>
      <p:pic>
        <p:nvPicPr>
          <p:cNvPr id="58" name="Picture 5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6BB1ECB-17E8-4D1B-8461-5197997C4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064" y="4368798"/>
            <a:ext cx="267280" cy="107949"/>
          </a:xfrm>
          <a:prstGeom prst="rect">
            <a:avLst/>
          </a:prstGeom>
        </p:spPr>
      </p:pic>
      <p:pic>
        <p:nvPicPr>
          <p:cNvPr id="60" name="Picture 5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9BADEEA-7B06-4788-A35D-89AAB9A68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064" y="5220445"/>
            <a:ext cx="267280" cy="107949"/>
          </a:xfrm>
          <a:prstGeom prst="rect">
            <a:avLst/>
          </a:prstGeom>
        </p:spPr>
      </p:pic>
      <p:pic>
        <p:nvPicPr>
          <p:cNvPr id="62" name="Picture 6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8B25CEE-A2EE-46E8-8566-F0935AB8B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747" y="6017933"/>
            <a:ext cx="267280" cy="107949"/>
          </a:xfrm>
          <a:prstGeom prst="rect">
            <a:avLst/>
          </a:prstGeom>
        </p:spPr>
      </p:pic>
      <p:pic>
        <p:nvPicPr>
          <p:cNvPr id="63" name="Picture 6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3B26205-A3C0-4FA0-A1C4-9639C8816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27" y="490256"/>
            <a:ext cx="267280" cy="107949"/>
          </a:xfrm>
          <a:prstGeom prst="rect">
            <a:avLst/>
          </a:prstGeom>
        </p:spPr>
      </p:pic>
      <p:pic>
        <p:nvPicPr>
          <p:cNvPr id="65" name="Picture 6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66B237F-C84A-4767-AE9F-B4DE2F7F5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27" y="1341903"/>
            <a:ext cx="267280" cy="107949"/>
          </a:xfrm>
          <a:prstGeom prst="rect">
            <a:avLst/>
          </a:prstGeom>
        </p:spPr>
      </p:pic>
      <p:pic>
        <p:nvPicPr>
          <p:cNvPr id="68" name="Picture 6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E101E10-81B8-4947-B277-E33810F41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27" y="2611903"/>
            <a:ext cx="267280" cy="107949"/>
          </a:xfrm>
          <a:prstGeom prst="rect">
            <a:avLst/>
          </a:prstGeom>
        </p:spPr>
      </p:pic>
      <p:pic>
        <p:nvPicPr>
          <p:cNvPr id="70" name="Picture 6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AFB0624-A195-4D60-BF79-7FDFC22C5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27" y="3463550"/>
            <a:ext cx="267280" cy="107949"/>
          </a:xfrm>
          <a:prstGeom prst="rect">
            <a:avLst/>
          </a:prstGeom>
        </p:spPr>
      </p:pic>
      <p:pic>
        <p:nvPicPr>
          <p:cNvPr id="72" name="Picture 7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ED744BA-C293-4087-AC4F-6A6FC2426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34" y="4270372"/>
            <a:ext cx="267280" cy="107949"/>
          </a:xfrm>
          <a:prstGeom prst="rect">
            <a:avLst/>
          </a:prstGeom>
        </p:spPr>
      </p:pic>
      <p:pic>
        <p:nvPicPr>
          <p:cNvPr id="74" name="Picture 7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C7D4154-07F1-47D4-A845-D978A4185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34" y="5122019"/>
            <a:ext cx="267280" cy="107949"/>
          </a:xfrm>
          <a:prstGeom prst="rect">
            <a:avLst/>
          </a:prstGeom>
        </p:spPr>
      </p:pic>
      <p:pic>
        <p:nvPicPr>
          <p:cNvPr id="76" name="Picture 7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A53A1A4-586F-4294-BFE5-808D5697B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017" y="5919507"/>
            <a:ext cx="267280" cy="107949"/>
          </a:xfrm>
          <a:prstGeom prst="rect">
            <a:avLst/>
          </a:prstGeom>
        </p:spPr>
      </p:pic>
      <p:pic>
        <p:nvPicPr>
          <p:cNvPr id="77" name="Picture 7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96115BA-51D5-467B-9838-1E80CAB6E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63" y="490256"/>
            <a:ext cx="267280" cy="107949"/>
          </a:xfrm>
          <a:prstGeom prst="rect">
            <a:avLst/>
          </a:prstGeom>
        </p:spPr>
      </p:pic>
      <p:pic>
        <p:nvPicPr>
          <p:cNvPr id="79" name="Picture 7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9A49DB5-A4DE-47C9-9D23-7B1F9CAB6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63" y="1341903"/>
            <a:ext cx="267280" cy="107949"/>
          </a:xfrm>
          <a:prstGeom prst="rect">
            <a:avLst/>
          </a:prstGeom>
        </p:spPr>
      </p:pic>
      <p:pic>
        <p:nvPicPr>
          <p:cNvPr id="82" name="Picture 8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CB3D341-61A3-427C-9CFE-78DD13AE9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63" y="2611903"/>
            <a:ext cx="267280" cy="107949"/>
          </a:xfrm>
          <a:prstGeom prst="rect">
            <a:avLst/>
          </a:prstGeom>
        </p:spPr>
      </p:pic>
      <p:pic>
        <p:nvPicPr>
          <p:cNvPr id="84" name="Picture 8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075B386-FC6C-40B2-A99B-BF178DE1D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63" y="3463550"/>
            <a:ext cx="267280" cy="107949"/>
          </a:xfrm>
          <a:prstGeom prst="rect">
            <a:avLst/>
          </a:prstGeom>
        </p:spPr>
      </p:pic>
      <p:pic>
        <p:nvPicPr>
          <p:cNvPr id="86" name="Picture 8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993C9A7-121A-4E42-B780-70FDEE311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70" y="4270372"/>
            <a:ext cx="267280" cy="107949"/>
          </a:xfrm>
          <a:prstGeom prst="rect">
            <a:avLst/>
          </a:prstGeom>
        </p:spPr>
      </p:pic>
      <p:pic>
        <p:nvPicPr>
          <p:cNvPr id="88" name="Picture 8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BF614E2-0477-443D-9720-88303B89A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70" y="5122019"/>
            <a:ext cx="267280" cy="107949"/>
          </a:xfrm>
          <a:prstGeom prst="rect">
            <a:avLst/>
          </a:prstGeom>
        </p:spPr>
      </p:pic>
      <p:pic>
        <p:nvPicPr>
          <p:cNvPr id="90" name="Picture 8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2A0F7FF-13BD-4D01-834C-6C0E91B22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053" y="5919507"/>
            <a:ext cx="267280" cy="107949"/>
          </a:xfrm>
          <a:prstGeom prst="rect">
            <a:avLst/>
          </a:prstGeom>
        </p:spPr>
      </p:pic>
      <p:pic>
        <p:nvPicPr>
          <p:cNvPr id="91" name="Picture 9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3BC5799-0034-4A5B-82DC-F3814460C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027" y="642656"/>
            <a:ext cx="267280" cy="107949"/>
          </a:xfrm>
          <a:prstGeom prst="rect">
            <a:avLst/>
          </a:prstGeom>
        </p:spPr>
      </p:pic>
      <p:pic>
        <p:nvPicPr>
          <p:cNvPr id="93" name="Picture 9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22D32CB-5692-42AD-B71F-00F512330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027" y="1494303"/>
            <a:ext cx="267280" cy="107949"/>
          </a:xfrm>
          <a:prstGeom prst="rect">
            <a:avLst/>
          </a:prstGeom>
        </p:spPr>
      </p:pic>
      <p:pic>
        <p:nvPicPr>
          <p:cNvPr id="96" name="Picture 9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067E511-7A5B-4ADA-B777-440719628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027" y="2764303"/>
            <a:ext cx="267280" cy="107949"/>
          </a:xfrm>
          <a:prstGeom prst="rect">
            <a:avLst/>
          </a:prstGeom>
        </p:spPr>
      </p:pic>
      <p:pic>
        <p:nvPicPr>
          <p:cNvPr id="98" name="Picture 9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D484597-DAA2-4544-A97A-BE5583D23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027" y="3615950"/>
            <a:ext cx="267280" cy="107949"/>
          </a:xfrm>
          <a:prstGeom prst="rect">
            <a:avLst/>
          </a:prstGeom>
        </p:spPr>
      </p:pic>
      <p:pic>
        <p:nvPicPr>
          <p:cNvPr id="100" name="Picture 9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2DF6146-EB50-4052-8F9B-B646E8AA9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734" y="4422772"/>
            <a:ext cx="267280" cy="107949"/>
          </a:xfrm>
          <a:prstGeom prst="rect">
            <a:avLst/>
          </a:prstGeom>
        </p:spPr>
      </p:pic>
      <p:pic>
        <p:nvPicPr>
          <p:cNvPr id="102" name="Picture 10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553D71A-3FF4-493B-B357-542303B62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734" y="5274419"/>
            <a:ext cx="267280" cy="107949"/>
          </a:xfrm>
          <a:prstGeom prst="rect">
            <a:avLst/>
          </a:prstGeom>
        </p:spPr>
      </p:pic>
      <p:pic>
        <p:nvPicPr>
          <p:cNvPr id="104" name="Picture 10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540B9AC-EF18-42F8-85D1-6C0A1F105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417" y="6071907"/>
            <a:ext cx="267280" cy="107949"/>
          </a:xfrm>
          <a:prstGeom prst="rect">
            <a:avLst/>
          </a:prstGeom>
        </p:spPr>
      </p:pic>
      <p:pic>
        <p:nvPicPr>
          <p:cNvPr id="105" name="Picture 10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735FD60-C3F0-4286-9650-902A12192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63" y="642656"/>
            <a:ext cx="267280" cy="107949"/>
          </a:xfrm>
          <a:prstGeom prst="rect">
            <a:avLst/>
          </a:prstGeom>
        </p:spPr>
      </p:pic>
      <p:pic>
        <p:nvPicPr>
          <p:cNvPr id="107" name="Picture 10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A26E2B5-3A0C-4F5B-BC04-EB2C3F347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63" y="1494303"/>
            <a:ext cx="267280" cy="107949"/>
          </a:xfrm>
          <a:prstGeom prst="rect">
            <a:avLst/>
          </a:prstGeom>
        </p:spPr>
      </p:pic>
      <p:pic>
        <p:nvPicPr>
          <p:cNvPr id="110" name="Picture 10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5E9F2FB-F7CD-4681-8AF7-BF6678FF4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63" y="2764303"/>
            <a:ext cx="267280" cy="107949"/>
          </a:xfrm>
          <a:prstGeom prst="rect">
            <a:avLst/>
          </a:prstGeom>
        </p:spPr>
      </p:pic>
      <p:pic>
        <p:nvPicPr>
          <p:cNvPr id="112" name="Picture 11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3F45507-E917-44DF-BA35-62FC932ED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63" y="3615950"/>
            <a:ext cx="267280" cy="107949"/>
          </a:xfrm>
          <a:prstGeom prst="rect">
            <a:avLst/>
          </a:prstGeom>
        </p:spPr>
      </p:pic>
      <p:pic>
        <p:nvPicPr>
          <p:cNvPr id="114" name="Picture 11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3944096-D1DE-4D90-B4F0-73B80FC55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770" y="4422772"/>
            <a:ext cx="267280" cy="107949"/>
          </a:xfrm>
          <a:prstGeom prst="rect">
            <a:avLst/>
          </a:prstGeom>
        </p:spPr>
      </p:pic>
      <p:pic>
        <p:nvPicPr>
          <p:cNvPr id="116" name="Picture 11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D0C8C9F-A0AE-4051-8550-95850AF35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770" y="5274419"/>
            <a:ext cx="267280" cy="107949"/>
          </a:xfrm>
          <a:prstGeom prst="rect">
            <a:avLst/>
          </a:prstGeom>
        </p:spPr>
      </p:pic>
      <p:pic>
        <p:nvPicPr>
          <p:cNvPr id="118" name="Picture 11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BA158D4-A535-47CF-87C3-5ED935623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453" y="6071907"/>
            <a:ext cx="267280" cy="107949"/>
          </a:xfrm>
          <a:prstGeom prst="rect">
            <a:avLst/>
          </a:prstGeom>
        </p:spPr>
      </p:pic>
      <p:pic>
        <p:nvPicPr>
          <p:cNvPr id="119" name="Picture 11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EAB673E-DFFF-4B71-B5C2-FE2F36765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58" y="490256"/>
            <a:ext cx="267280" cy="107949"/>
          </a:xfrm>
          <a:prstGeom prst="rect">
            <a:avLst/>
          </a:prstGeom>
        </p:spPr>
      </p:pic>
      <p:pic>
        <p:nvPicPr>
          <p:cNvPr id="121" name="Picture 12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40FFCCB-1FCE-4E32-B8C4-28380888F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58" y="1341903"/>
            <a:ext cx="267280" cy="107949"/>
          </a:xfrm>
          <a:prstGeom prst="rect">
            <a:avLst/>
          </a:prstGeom>
        </p:spPr>
      </p:pic>
      <p:pic>
        <p:nvPicPr>
          <p:cNvPr id="124" name="Picture 12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BDBDCE5-9665-416E-A3F8-79062DD00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58" y="2611903"/>
            <a:ext cx="267280" cy="107949"/>
          </a:xfrm>
          <a:prstGeom prst="rect">
            <a:avLst/>
          </a:prstGeom>
        </p:spPr>
      </p:pic>
      <p:pic>
        <p:nvPicPr>
          <p:cNvPr id="126" name="Picture 12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CA5FCCF-6C80-4646-9082-818B9DC26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158" y="3463550"/>
            <a:ext cx="267280" cy="107949"/>
          </a:xfrm>
          <a:prstGeom prst="rect">
            <a:avLst/>
          </a:prstGeom>
        </p:spPr>
      </p:pic>
      <p:pic>
        <p:nvPicPr>
          <p:cNvPr id="128" name="Picture 12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B4F0AAC-8D14-48DE-8259-FF70FB522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865" y="4270372"/>
            <a:ext cx="267280" cy="107949"/>
          </a:xfrm>
          <a:prstGeom prst="rect">
            <a:avLst/>
          </a:prstGeom>
        </p:spPr>
      </p:pic>
      <p:pic>
        <p:nvPicPr>
          <p:cNvPr id="130" name="Picture 12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9270C42-4B8D-4A0F-821A-1471DBAD0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865" y="5122019"/>
            <a:ext cx="267280" cy="107949"/>
          </a:xfrm>
          <a:prstGeom prst="rect">
            <a:avLst/>
          </a:prstGeom>
        </p:spPr>
      </p:pic>
      <p:pic>
        <p:nvPicPr>
          <p:cNvPr id="132" name="Picture 13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F0B4E2A-E503-4F00-8ADF-003774BD7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48" y="5919507"/>
            <a:ext cx="267280" cy="107949"/>
          </a:xfrm>
          <a:prstGeom prst="rect">
            <a:avLst/>
          </a:prstGeom>
        </p:spPr>
      </p:pic>
      <p:pic>
        <p:nvPicPr>
          <p:cNvPr id="133" name="Picture 13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4D1697D-1F09-4BB0-9017-D82F9693E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94" y="490256"/>
            <a:ext cx="267280" cy="107949"/>
          </a:xfrm>
          <a:prstGeom prst="rect">
            <a:avLst/>
          </a:prstGeom>
        </p:spPr>
      </p:pic>
      <p:pic>
        <p:nvPicPr>
          <p:cNvPr id="135" name="Picture 13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950C6D4-A0E7-4BAE-B6B8-79D430D9F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94" y="1341903"/>
            <a:ext cx="267280" cy="107949"/>
          </a:xfrm>
          <a:prstGeom prst="rect">
            <a:avLst/>
          </a:prstGeom>
        </p:spPr>
      </p:pic>
      <p:pic>
        <p:nvPicPr>
          <p:cNvPr id="138" name="Picture 13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312C208-ABF1-4EC8-9847-DA4F91045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94" y="2611903"/>
            <a:ext cx="267280" cy="107949"/>
          </a:xfrm>
          <a:prstGeom prst="rect">
            <a:avLst/>
          </a:prstGeom>
        </p:spPr>
      </p:pic>
      <p:pic>
        <p:nvPicPr>
          <p:cNvPr id="140" name="Picture 13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E0F3ED7-4798-4D03-9BCF-906985C05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94" y="3463550"/>
            <a:ext cx="267280" cy="107949"/>
          </a:xfrm>
          <a:prstGeom prst="rect">
            <a:avLst/>
          </a:prstGeom>
        </p:spPr>
      </p:pic>
      <p:pic>
        <p:nvPicPr>
          <p:cNvPr id="142" name="Picture 14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2DC22D3-DC54-44B0-AEDC-3BE0A81E4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901" y="4270372"/>
            <a:ext cx="267280" cy="107949"/>
          </a:xfrm>
          <a:prstGeom prst="rect">
            <a:avLst/>
          </a:prstGeom>
        </p:spPr>
      </p:pic>
      <p:pic>
        <p:nvPicPr>
          <p:cNvPr id="144" name="Picture 14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F9FDB08-4D42-4718-BF45-28A4B5DD6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901" y="5122019"/>
            <a:ext cx="267280" cy="107949"/>
          </a:xfrm>
          <a:prstGeom prst="rect">
            <a:avLst/>
          </a:prstGeom>
        </p:spPr>
      </p:pic>
      <p:pic>
        <p:nvPicPr>
          <p:cNvPr id="146" name="Picture 14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96C222E-E756-47BD-A15D-99DB60518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584" y="5919507"/>
            <a:ext cx="267280" cy="107949"/>
          </a:xfrm>
          <a:prstGeom prst="rect">
            <a:avLst/>
          </a:prstGeom>
        </p:spPr>
      </p:pic>
      <p:pic>
        <p:nvPicPr>
          <p:cNvPr id="147" name="Picture 14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5F2E854-ED75-4E20-B17E-2A7426084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58" y="642656"/>
            <a:ext cx="267280" cy="107949"/>
          </a:xfrm>
          <a:prstGeom prst="rect">
            <a:avLst/>
          </a:prstGeom>
        </p:spPr>
      </p:pic>
      <p:pic>
        <p:nvPicPr>
          <p:cNvPr id="149" name="Picture 14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CB7B1DD-58E2-45F2-AEA4-57C84BBB1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58" y="1494303"/>
            <a:ext cx="267280" cy="107949"/>
          </a:xfrm>
          <a:prstGeom prst="rect">
            <a:avLst/>
          </a:prstGeom>
        </p:spPr>
      </p:pic>
      <p:pic>
        <p:nvPicPr>
          <p:cNvPr id="152" name="Picture 15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9C2D05C-CA11-4907-8A54-5C51AB0A6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58" y="2764303"/>
            <a:ext cx="267280" cy="107949"/>
          </a:xfrm>
          <a:prstGeom prst="rect">
            <a:avLst/>
          </a:prstGeom>
        </p:spPr>
      </p:pic>
      <p:pic>
        <p:nvPicPr>
          <p:cNvPr id="154" name="Picture 15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42EB374-4DF8-4A4B-9FD5-81F9D5683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558" y="3615950"/>
            <a:ext cx="267280" cy="107949"/>
          </a:xfrm>
          <a:prstGeom prst="rect">
            <a:avLst/>
          </a:prstGeom>
        </p:spPr>
      </p:pic>
      <p:pic>
        <p:nvPicPr>
          <p:cNvPr id="156" name="Picture 15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61B026C-FFF0-4AA5-8DDA-A87B2FA32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265" y="4422772"/>
            <a:ext cx="267280" cy="107949"/>
          </a:xfrm>
          <a:prstGeom prst="rect">
            <a:avLst/>
          </a:prstGeom>
        </p:spPr>
      </p:pic>
      <p:pic>
        <p:nvPicPr>
          <p:cNvPr id="158" name="Picture 15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626328C-9E47-4FDC-B861-72CC480E7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265" y="5274419"/>
            <a:ext cx="267280" cy="107949"/>
          </a:xfrm>
          <a:prstGeom prst="rect">
            <a:avLst/>
          </a:prstGeom>
        </p:spPr>
      </p:pic>
      <p:pic>
        <p:nvPicPr>
          <p:cNvPr id="160" name="Picture 15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1374940-E393-4899-8F57-35764F3B4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948" y="6071907"/>
            <a:ext cx="267280" cy="107949"/>
          </a:xfrm>
          <a:prstGeom prst="rect">
            <a:avLst/>
          </a:prstGeom>
        </p:spPr>
      </p:pic>
      <p:pic>
        <p:nvPicPr>
          <p:cNvPr id="161" name="Picture 16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C8F2E1B-89AF-4A3D-8765-E53665B192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594" y="642656"/>
            <a:ext cx="267280" cy="107949"/>
          </a:xfrm>
          <a:prstGeom prst="rect">
            <a:avLst/>
          </a:prstGeom>
        </p:spPr>
      </p:pic>
      <p:pic>
        <p:nvPicPr>
          <p:cNvPr id="163" name="Picture 16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CDC290C-089C-4051-A43D-E9530448F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594" y="1494303"/>
            <a:ext cx="267280" cy="107949"/>
          </a:xfrm>
          <a:prstGeom prst="rect">
            <a:avLst/>
          </a:prstGeom>
        </p:spPr>
      </p:pic>
      <p:pic>
        <p:nvPicPr>
          <p:cNvPr id="166" name="Picture 16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7E0A0CA-DCAF-4774-B021-597D8545D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594" y="2764303"/>
            <a:ext cx="267280" cy="107949"/>
          </a:xfrm>
          <a:prstGeom prst="rect">
            <a:avLst/>
          </a:prstGeom>
        </p:spPr>
      </p:pic>
      <p:pic>
        <p:nvPicPr>
          <p:cNvPr id="168" name="Picture 16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9010E08-6ED7-459B-B0DA-1CDD17346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594" y="3615950"/>
            <a:ext cx="267280" cy="107949"/>
          </a:xfrm>
          <a:prstGeom prst="rect">
            <a:avLst/>
          </a:prstGeom>
        </p:spPr>
      </p:pic>
      <p:pic>
        <p:nvPicPr>
          <p:cNvPr id="170" name="Picture 16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4950935-9318-4C74-87FA-34446AC68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01" y="4422772"/>
            <a:ext cx="267280" cy="107949"/>
          </a:xfrm>
          <a:prstGeom prst="rect">
            <a:avLst/>
          </a:prstGeom>
        </p:spPr>
      </p:pic>
      <p:pic>
        <p:nvPicPr>
          <p:cNvPr id="172" name="Picture 17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B8F4752-F61F-48A7-9296-0CB30A34C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01" y="5274419"/>
            <a:ext cx="267280" cy="107949"/>
          </a:xfrm>
          <a:prstGeom prst="rect">
            <a:avLst/>
          </a:prstGeom>
        </p:spPr>
      </p:pic>
      <p:pic>
        <p:nvPicPr>
          <p:cNvPr id="174" name="Picture 17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B4B83CA-A193-412D-A943-65046D61B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984" y="6071907"/>
            <a:ext cx="267280" cy="107949"/>
          </a:xfrm>
          <a:prstGeom prst="rect">
            <a:avLst/>
          </a:prstGeom>
        </p:spPr>
      </p:pic>
      <p:pic>
        <p:nvPicPr>
          <p:cNvPr id="175" name="Picture 17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70CECE5-B2EF-4E5C-8406-14B706E16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445" y="544231"/>
            <a:ext cx="267280" cy="107949"/>
          </a:xfrm>
          <a:prstGeom prst="rect">
            <a:avLst/>
          </a:prstGeom>
        </p:spPr>
      </p:pic>
      <p:pic>
        <p:nvPicPr>
          <p:cNvPr id="177" name="Picture 17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98393DD-DF8A-49B8-9CCE-92E676DFC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445" y="1395878"/>
            <a:ext cx="267280" cy="107949"/>
          </a:xfrm>
          <a:prstGeom prst="rect">
            <a:avLst/>
          </a:prstGeom>
        </p:spPr>
      </p:pic>
      <p:pic>
        <p:nvPicPr>
          <p:cNvPr id="180" name="Picture 17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B21B832-F63A-49E0-BD4A-1A404857B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445" y="2665878"/>
            <a:ext cx="267280" cy="107949"/>
          </a:xfrm>
          <a:prstGeom prst="rect">
            <a:avLst/>
          </a:prstGeom>
        </p:spPr>
      </p:pic>
      <p:pic>
        <p:nvPicPr>
          <p:cNvPr id="182" name="Picture 18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9BE6DE6-D8BF-41F5-BB01-6F1BB962B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445" y="3517525"/>
            <a:ext cx="267280" cy="107949"/>
          </a:xfrm>
          <a:prstGeom prst="rect">
            <a:avLst/>
          </a:prstGeom>
        </p:spPr>
      </p:pic>
      <p:pic>
        <p:nvPicPr>
          <p:cNvPr id="184" name="Picture 18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30336D6-6F1E-4AC7-8E9B-A7CEE7A8A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52" y="4324347"/>
            <a:ext cx="267280" cy="107949"/>
          </a:xfrm>
          <a:prstGeom prst="rect">
            <a:avLst/>
          </a:prstGeom>
        </p:spPr>
      </p:pic>
      <p:pic>
        <p:nvPicPr>
          <p:cNvPr id="186" name="Picture 18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FEC0AA8-4805-40B0-BDD6-94230E80E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52" y="5175994"/>
            <a:ext cx="267280" cy="107949"/>
          </a:xfrm>
          <a:prstGeom prst="rect">
            <a:avLst/>
          </a:prstGeom>
        </p:spPr>
      </p:pic>
      <p:pic>
        <p:nvPicPr>
          <p:cNvPr id="188" name="Picture 18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2C332F8-939D-4A0E-8051-CA17BE186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835" y="5973482"/>
            <a:ext cx="267280" cy="107949"/>
          </a:xfrm>
          <a:prstGeom prst="rect">
            <a:avLst/>
          </a:prstGeom>
        </p:spPr>
      </p:pic>
      <p:pic>
        <p:nvPicPr>
          <p:cNvPr id="189" name="Picture 18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F682879-E485-44D6-A867-407B62168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481" y="544231"/>
            <a:ext cx="267280" cy="107949"/>
          </a:xfrm>
          <a:prstGeom prst="rect">
            <a:avLst/>
          </a:prstGeom>
        </p:spPr>
      </p:pic>
      <p:pic>
        <p:nvPicPr>
          <p:cNvPr id="191" name="Picture 19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E06EBB4-C61C-4117-B25D-ADE5DF34B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481" y="1395878"/>
            <a:ext cx="267280" cy="107949"/>
          </a:xfrm>
          <a:prstGeom prst="rect">
            <a:avLst/>
          </a:prstGeom>
        </p:spPr>
      </p:pic>
      <p:pic>
        <p:nvPicPr>
          <p:cNvPr id="194" name="Picture 19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226475F-2DFA-4E71-9FD4-D667EE558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481" y="2665878"/>
            <a:ext cx="267280" cy="107949"/>
          </a:xfrm>
          <a:prstGeom prst="rect">
            <a:avLst/>
          </a:prstGeom>
        </p:spPr>
      </p:pic>
      <p:pic>
        <p:nvPicPr>
          <p:cNvPr id="196" name="Picture 19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86123A4-5728-461F-8806-5CD545297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481" y="3517525"/>
            <a:ext cx="267280" cy="107949"/>
          </a:xfrm>
          <a:prstGeom prst="rect">
            <a:avLst/>
          </a:prstGeom>
        </p:spPr>
      </p:pic>
      <p:pic>
        <p:nvPicPr>
          <p:cNvPr id="198" name="Picture 19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D1F682F-005A-430C-B860-0C5264639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188" y="4324347"/>
            <a:ext cx="267280" cy="107949"/>
          </a:xfrm>
          <a:prstGeom prst="rect">
            <a:avLst/>
          </a:prstGeom>
        </p:spPr>
      </p:pic>
      <p:pic>
        <p:nvPicPr>
          <p:cNvPr id="200" name="Picture 19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18FBEBE-EB61-478E-B69F-6A7D0396A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188" y="5175994"/>
            <a:ext cx="267280" cy="107949"/>
          </a:xfrm>
          <a:prstGeom prst="rect">
            <a:avLst/>
          </a:prstGeom>
        </p:spPr>
      </p:pic>
      <p:pic>
        <p:nvPicPr>
          <p:cNvPr id="202" name="Picture 20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B995908-88BE-4B15-BA9B-9841878CC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871" y="5973482"/>
            <a:ext cx="267280" cy="107949"/>
          </a:xfrm>
          <a:prstGeom prst="rect">
            <a:avLst/>
          </a:prstGeom>
        </p:spPr>
      </p:pic>
      <p:pic>
        <p:nvPicPr>
          <p:cNvPr id="203" name="Picture 20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132C584-F01D-4744-AC40-6013E307B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45" y="696631"/>
            <a:ext cx="267280" cy="107949"/>
          </a:xfrm>
          <a:prstGeom prst="rect">
            <a:avLst/>
          </a:prstGeom>
        </p:spPr>
      </p:pic>
      <p:pic>
        <p:nvPicPr>
          <p:cNvPr id="205" name="Picture 20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F6CDFE2-0F08-42E1-A446-1DFF60509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45" y="1548278"/>
            <a:ext cx="267280" cy="107949"/>
          </a:xfrm>
          <a:prstGeom prst="rect">
            <a:avLst/>
          </a:prstGeom>
        </p:spPr>
      </p:pic>
      <p:pic>
        <p:nvPicPr>
          <p:cNvPr id="208" name="Picture 20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6FCC9AE-FD67-48E1-B4D9-DAFC16938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45" y="2818278"/>
            <a:ext cx="267280" cy="107949"/>
          </a:xfrm>
          <a:prstGeom prst="rect">
            <a:avLst/>
          </a:prstGeom>
        </p:spPr>
      </p:pic>
      <p:pic>
        <p:nvPicPr>
          <p:cNvPr id="210" name="Picture 20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D97CBAC-A48C-405E-A407-1204FC055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45" y="3669925"/>
            <a:ext cx="267280" cy="107949"/>
          </a:xfrm>
          <a:prstGeom prst="rect">
            <a:avLst/>
          </a:prstGeom>
        </p:spPr>
      </p:pic>
      <p:pic>
        <p:nvPicPr>
          <p:cNvPr id="212" name="Picture 21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06AEA01-B7B6-4037-82D6-C709E756C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552" y="4476747"/>
            <a:ext cx="267280" cy="107949"/>
          </a:xfrm>
          <a:prstGeom prst="rect">
            <a:avLst/>
          </a:prstGeom>
        </p:spPr>
      </p:pic>
      <p:pic>
        <p:nvPicPr>
          <p:cNvPr id="214" name="Picture 21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4E1082C-71AD-4758-A763-00C67113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552" y="5328394"/>
            <a:ext cx="267280" cy="107949"/>
          </a:xfrm>
          <a:prstGeom prst="rect">
            <a:avLst/>
          </a:prstGeom>
        </p:spPr>
      </p:pic>
      <p:pic>
        <p:nvPicPr>
          <p:cNvPr id="216" name="Picture 21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331CC1F-1331-419C-A5DE-C3972C131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235" y="6125882"/>
            <a:ext cx="267280" cy="107949"/>
          </a:xfrm>
          <a:prstGeom prst="rect">
            <a:avLst/>
          </a:prstGeom>
        </p:spPr>
      </p:pic>
      <p:pic>
        <p:nvPicPr>
          <p:cNvPr id="217" name="Picture 21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3399981-9837-41C8-89F3-5E59C5550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881" y="696631"/>
            <a:ext cx="267280" cy="107949"/>
          </a:xfrm>
          <a:prstGeom prst="rect">
            <a:avLst/>
          </a:prstGeom>
        </p:spPr>
      </p:pic>
      <p:pic>
        <p:nvPicPr>
          <p:cNvPr id="219" name="Picture 21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3046743-35FC-45D2-B7E3-355DB3BAD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881" y="1548278"/>
            <a:ext cx="267280" cy="107949"/>
          </a:xfrm>
          <a:prstGeom prst="rect">
            <a:avLst/>
          </a:prstGeom>
        </p:spPr>
      </p:pic>
      <p:pic>
        <p:nvPicPr>
          <p:cNvPr id="222" name="Picture 22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EA010E1-ED54-4335-8F5F-CFAB53AB3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881" y="2818278"/>
            <a:ext cx="267280" cy="107949"/>
          </a:xfrm>
          <a:prstGeom prst="rect">
            <a:avLst/>
          </a:prstGeom>
        </p:spPr>
      </p:pic>
      <p:pic>
        <p:nvPicPr>
          <p:cNvPr id="224" name="Picture 22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AFA094B-4BDC-4C5E-A776-7B4C5520A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881" y="3669925"/>
            <a:ext cx="267280" cy="107949"/>
          </a:xfrm>
          <a:prstGeom prst="rect">
            <a:avLst/>
          </a:prstGeom>
        </p:spPr>
      </p:pic>
      <p:pic>
        <p:nvPicPr>
          <p:cNvPr id="226" name="Picture 22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A2C8CAB-67CE-49BC-8430-30BFE7CDB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588" y="4476747"/>
            <a:ext cx="267280" cy="107949"/>
          </a:xfrm>
          <a:prstGeom prst="rect">
            <a:avLst/>
          </a:prstGeom>
        </p:spPr>
      </p:pic>
      <p:pic>
        <p:nvPicPr>
          <p:cNvPr id="228" name="Picture 22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153C755-E48F-48BC-B10D-4191CB7FA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588" y="5328394"/>
            <a:ext cx="267280" cy="107949"/>
          </a:xfrm>
          <a:prstGeom prst="rect">
            <a:avLst/>
          </a:prstGeom>
        </p:spPr>
      </p:pic>
      <p:pic>
        <p:nvPicPr>
          <p:cNvPr id="230" name="Picture 22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3EE0ADC-94E8-4353-8731-0CE64C441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271" y="6125882"/>
            <a:ext cx="267280" cy="107949"/>
          </a:xfrm>
          <a:prstGeom prst="rect">
            <a:avLst/>
          </a:prstGeom>
        </p:spPr>
      </p:pic>
      <p:pic>
        <p:nvPicPr>
          <p:cNvPr id="231" name="Picture 23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1473E0F-008F-486B-9CFB-0D93FCAA2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322" y="565333"/>
            <a:ext cx="267280" cy="107949"/>
          </a:xfrm>
          <a:prstGeom prst="rect">
            <a:avLst/>
          </a:prstGeom>
        </p:spPr>
      </p:pic>
      <p:pic>
        <p:nvPicPr>
          <p:cNvPr id="233" name="Picture 23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0C9EE43-98D3-45B7-862D-330ACCCA0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322" y="1416980"/>
            <a:ext cx="267280" cy="107949"/>
          </a:xfrm>
          <a:prstGeom prst="rect">
            <a:avLst/>
          </a:prstGeom>
        </p:spPr>
      </p:pic>
      <p:pic>
        <p:nvPicPr>
          <p:cNvPr id="236" name="Picture 23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DC302B1-521F-4E9E-8C69-0F05FE9FD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322" y="2686980"/>
            <a:ext cx="267280" cy="107949"/>
          </a:xfrm>
          <a:prstGeom prst="rect">
            <a:avLst/>
          </a:prstGeom>
        </p:spPr>
      </p:pic>
      <p:pic>
        <p:nvPicPr>
          <p:cNvPr id="238" name="Picture 23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F1C761C-6681-4A51-A89C-4C38ABD5D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322" y="3538627"/>
            <a:ext cx="267280" cy="107949"/>
          </a:xfrm>
          <a:prstGeom prst="rect">
            <a:avLst/>
          </a:prstGeom>
        </p:spPr>
      </p:pic>
      <p:pic>
        <p:nvPicPr>
          <p:cNvPr id="240" name="Picture 23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ED9186B-ECC3-44A8-9B21-26A7114A9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029" y="4345449"/>
            <a:ext cx="267280" cy="107949"/>
          </a:xfrm>
          <a:prstGeom prst="rect">
            <a:avLst/>
          </a:prstGeom>
        </p:spPr>
      </p:pic>
      <p:pic>
        <p:nvPicPr>
          <p:cNvPr id="242" name="Picture 24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5FC1620-45E1-4A0B-AE23-1C4DFB878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029" y="5197096"/>
            <a:ext cx="267280" cy="107949"/>
          </a:xfrm>
          <a:prstGeom prst="rect">
            <a:avLst/>
          </a:prstGeom>
        </p:spPr>
      </p:pic>
      <p:pic>
        <p:nvPicPr>
          <p:cNvPr id="244" name="Picture 24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62EEF31-A75F-4B5E-A271-F7AC034ED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12" y="5994584"/>
            <a:ext cx="267280" cy="107949"/>
          </a:xfrm>
          <a:prstGeom prst="rect">
            <a:avLst/>
          </a:prstGeom>
        </p:spPr>
      </p:pic>
      <p:pic>
        <p:nvPicPr>
          <p:cNvPr id="245" name="Picture 24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DE98963-1CC4-4FEA-BB50-7B05B0D45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58" y="565333"/>
            <a:ext cx="267280" cy="107949"/>
          </a:xfrm>
          <a:prstGeom prst="rect">
            <a:avLst/>
          </a:prstGeom>
        </p:spPr>
      </p:pic>
      <p:pic>
        <p:nvPicPr>
          <p:cNvPr id="247" name="Picture 24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FB57E49-1C1D-470B-B363-D40FBCDED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58" y="1416980"/>
            <a:ext cx="267280" cy="107949"/>
          </a:xfrm>
          <a:prstGeom prst="rect">
            <a:avLst/>
          </a:prstGeom>
        </p:spPr>
      </p:pic>
      <p:pic>
        <p:nvPicPr>
          <p:cNvPr id="250" name="Picture 24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8196C77-9502-4765-82D2-523398797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58" y="2686980"/>
            <a:ext cx="267280" cy="107949"/>
          </a:xfrm>
          <a:prstGeom prst="rect">
            <a:avLst/>
          </a:prstGeom>
        </p:spPr>
      </p:pic>
      <p:pic>
        <p:nvPicPr>
          <p:cNvPr id="252" name="Picture 25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50661DD-B965-48EF-8D53-B45D8D51E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58" y="3538627"/>
            <a:ext cx="267280" cy="107949"/>
          </a:xfrm>
          <a:prstGeom prst="rect">
            <a:avLst/>
          </a:prstGeom>
        </p:spPr>
      </p:pic>
      <p:pic>
        <p:nvPicPr>
          <p:cNvPr id="254" name="Picture 25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28CA7FA-8182-4BF6-81AF-F7765D5B1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065" y="4345449"/>
            <a:ext cx="267280" cy="107949"/>
          </a:xfrm>
          <a:prstGeom prst="rect">
            <a:avLst/>
          </a:prstGeom>
        </p:spPr>
      </p:pic>
      <p:pic>
        <p:nvPicPr>
          <p:cNvPr id="256" name="Picture 25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F9915A8-D531-498F-93E4-4F465AF99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065" y="5197096"/>
            <a:ext cx="267280" cy="107949"/>
          </a:xfrm>
          <a:prstGeom prst="rect">
            <a:avLst/>
          </a:prstGeom>
        </p:spPr>
      </p:pic>
      <p:pic>
        <p:nvPicPr>
          <p:cNvPr id="258" name="Picture 25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AD80179-C3ED-43B4-A19D-3793C275E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748" y="5994584"/>
            <a:ext cx="267280" cy="107949"/>
          </a:xfrm>
          <a:prstGeom prst="rect">
            <a:avLst/>
          </a:prstGeom>
        </p:spPr>
      </p:pic>
      <p:pic>
        <p:nvPicPr>
          <p:cNvPr id="259" name="Picture 25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35A8FC5-CCE4-4561-BA10-5C3998AEA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722" y="717733"/>
            <a:ext cx="267280" cy="107949"/>
          </a:xfrm>
          <a:prstGeom prst="rect">
            <a:avLst/>
          </a:prstGeom>
        </p:spPr>
      </p:pic>
      <p:pic>
        <p:nvPicPr>
          <p:cNvPr id="261" name="Picture 26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6D5D4B3-6CE2-416A-A5A2-680D0346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722" y="1569380"/>
            <a:ext cx="267280" cy="107949"/>
          </a:xfrm>
          <a:prstGeom prst="rect">
            <a:avLst/>
          </a:prstGeom>
        </p:spPr>
      </p:pic>
      <p:pic>
        <p:nvPicPr>
          <p:cNvPr id="264" name="Picture 26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3489E79-BFF5-4539-BE29-34C5E7938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722" y="2839380"/>
            <a:ext cx="267280" cy="107949"/>
          </a:xfrm>
          <a:prstGeom prst="rect">
            <a:avLst/>
          </a:prstGeom>
        </p:spPr>
      </p:pic>
      <p:pic>
        <p:nvPicPr>
          <p:cNvPr id="266" name="Picture 26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66B8B05-8388-47B6-861A-92310DFE5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722" y="3691027"/>
            <a:ext cx="267280" cy="107949"/>
          </a:xfrm>
          <a:prstGeom prst="rect">
            <a:avLst/>
          </a:prstGeom>
        </p:spPr>
      </p:pic>
      <p:pic>
        <p:nvPicPr>
          <p:cNvPr id="268" name="Picture 26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FC983A9-0E68-4364-8698-42081A405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429" y="4497849"/>
            <a:ext cx="267280" cy="107949"/>
          </a:xfrm>
          <a:prstGeom prst="rect">
            <a:avLst/>
          </a:prstGeom>
        </p:spPr>
      </p:pic>
      <p:pic>
        <p:nvPicPr>
          <p:cNvPr id="270" name="Picture 26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BAD0077-438A-4A6E-8D42-9AA5A8B4C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429" y="5349496"/>
            <a:ext cx="267280" cy="107949"/>
          </a:xfrm>
          <a:prstGeom prst="rect">
            <a:avLst/>
          </a:prstGeom>
        </p:spPr>
      </p:pic>
      <p:pic>
        <p:nvPicPr>
          <p:cNvPr id="272" name="Picture 27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515A548-BFFD-416A-9B4F-F1846A05D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112" y="6146984"/>
            <a:ext cx="267280" cy="107949"/>
          </a:xfrm>
          <a:prstGeom prst="rect">
            <a:avLst/>
          </a:prstGeom>
        </p:spPr>
      </p:pic>
      <p:pic>
        <p:nvPicPr>
          <p:cNvPr id="273" name="Picture 27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92D0F4C-4A5E-414A-A5CF-C1A9C1DD2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58" y="717733"/>
            <a:ext cx="267280" cy="107949"/>
          </a:xfrm>
          <a:prstGeom prst="rect">
            <a:avLst/>
          </a:prstGeom>
        </p:spPr>
      </p:pic>
      <p:pic>
        <p:nvPicPr>
          <p:cNvPr id="275" name="Picture 27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EC8DB29-69FC-4392-89A8-27D0C2A3D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58" y="1569380"/>
            <a:ext cx="267280" cy="107949"/>
          </a:xfrm>
          <a:prstGeom prst="rect">
            <a:avLst/>
          </a:prstGeom>
        </p:spPr>
      </p:pic>
      <p:pic>
        <p:nvPicPr>
          <p:cNvPr id="278" name="Picture 27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AB0FF7B-D4BB-49E7-A12F-4F8FA1D16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58" y="2839380"/>
            <a:ext cx="267280" cy="107949"/>
          </a:xfrm>
          <a:prstGeom prst="rect">
            <a:avLst/>
          </a:prstGeom>
        </p:spPr>
      </p:pic>
      <p:pic>
        <p:nvPicPr>
          <p:cNvPr id="280" name="Picture 27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CD838D3-1087-4266-8A7E-FFAA29B53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58" y="3691027"/>
            <a:ext cx="267280" cy="107949"/>
          </a:xfrm>
          <a:prstGeom prst="rect">
            <a:avLst/>
          </a:prstGeom>
        </p:spPr>
      </p:pic>
      <p:pic>
        <p:nvPicPr>
          <p:cNvPr id="282" name="Picture 28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1FCBE7F-B92B-45FF-B707-CA2D23793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465" y="4497849"/>
            <a:ext cx="267280" cy="107949"/>
          </a:xfrm>
          <a:prstGeom prst="rect">
            <a:avLst/>
          </a:prstGeom>
        </p:spPr>
      </p:pic>
      <p:pic>
        <p:nvPicPr>
          <p:cNvPr id="284" name="Picture 28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A2AA0E8-496F-434D-9AAE-4E55B3B9D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465" y="5349496"/>
            <a:ext cx="267280" cy="107949"/>
          </a:xfrm>
          <a:prstGeom prst="rect">
            <a:avLst/>
          </a:prstGeom>
        </p:spPr>
      </p:pic>
      <p:pic>
        <p:nvPicPr>
          <p:cNvPr id="286" name="Picture 28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CDCDF59-23B0-4AA2-B529-E15BE7AE3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48" y="6146984"/>
            <a:ext cx="267280" cy="107949"/>
          </a:xfrm>
          <a:prstGeom prst="rect">
            <a:avLst/>
          </a:prstGeom>
        </p:spPr>
      </p:pic>
      <p:pic>
        <p:nvPicPr>
          <p:cNvPr id="287" name="Picture 28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9CE1140-027E-42EB-8919-E3FE2D418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424" y="5032742"/>
            <a:ext cx="267280" cy="107949"/>
          </a:xfrm>
          <a:prstGeom prst="rect">
            <a:avLst/>
          </a:prstGeom>
        </p:spPr>
      </p:pic>
      <p:pic>
        <p:nvPicPr>
          <p:cNvPr id="288" name="Picture 28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70024C7-FC7C-45A1-BF67-10D4B38CE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11" y="5009733"/>
            <a:ext cx="267280" cy="1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5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2790FD6-4520-48DE-BC30-07E12A439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1" y="319062"/>
            <a:ext cx="557514" cy="225169"/>
          </a:xfrm>
          <a:prstGeom prst="rect">
            <a:avLst/>
          </a:prstGeom>
        </p:spPr>
      </p:pic>
      <p:pic>
        <p:nvPicPr>
          <p:cNvPr id="5" name="Picture 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5471C5B-91C8-4556-A913-C1F783BE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70" y="1095172"/>
            <a:ext cx="557514" cy="225169"/>
          </a:xfrm>
          <a:prstGeom prst="rect">
            <a:avLst/>
          </a:prstGeom>
        </p:spPr>
      </p:pic>
      <p:pic>
        <p:nvPicPr>
          <p:cNvPr id="6" name="Picture 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97132F8-C3E6-4D25-B921-C68DD5E62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1739531"/>
            <a:ext cx="557514" cy="225169"/>
          </a:xfrm>
          <a:prstGeom prst="rect">
            <a:avLst/>
          </a:prstGeom>
        </p:spPr>
      </p:pic>
      <p:pic>
        <p:nvPicPr>
          <p:cNvPr id="7" name="Picture 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A99DF4F-7CB7-424D-B073-0793F5C04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60" y="2403056"/>
            <a:ext cx="557514" cy="225169"/>
          </a:xfrm>
          <a:prstGeom prst="rect">
            <a:avLst/>
          </a:prstGeom>
        </p:spPr>
      </p:pic>
      <p:pic>
        <p:nvPicPr>
          <p:cNvPr id="8" name="Picture 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D9BD17B-78B5-46DE-9AF5-E44F0C329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3316415"/>
            <a:ext cx="557514" cy="225169"/>
          </a:xfrm>
          <a:prstGeom prst="rect">
            <a:avLst/>
          </a:prstGeom>
        </p:spPr>
      </p:pic>
      <p:pic>
        <p:nvPicPr>
          <p:cNvPr id="9" name="Picture 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686CD3D-5F07-4D76-A193-8ED1C91B3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4004605"/>
            <a:ext cx="557514" cy="225169"/>
          </a:xfrm>
          <a:prstGeom prst="rect">
            <a:avLst/>
          </a:prstGeom>
        </p:spPr>
      </p:pic>
      <p:pic>
        <p:nvPicPr>
          <p:cNvPr id="10" name="Picture 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9B191BC-5BD2-4E2F-8FD8-971B200A6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4688287"/>
            <a:ext cx="557514" cy="225169"/>
          </a:xfrm>
          <a:prstGeom prst="rect">
            <a:avLst/>
          </a:prstGeom>
        </p:spPr>
      </p:pic>
      <p:pic>
        <p:nvPicPr>
          <p:cNvPr id="11" name="Picture 1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82773DD-8840-490F-AE15-19AE95FA7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5369180"/>
            <a:ext cx="557514" cy="225169"/>
          </a:xfrm>
          <a:prstGeom prst="rect">
            <a:avLst/>
          </a:prstGeom>
        </p:spPr>
      </p:pic>
      <p:pic>
        <p:nvPicPr>
          <p:cNvPr id="12" name="Picture 1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2A98441-51F8-42F3-8C02-56CA1E623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21" y="6051958"/>
            <a:ext cx="557514" cy="225169"/>
          </a:xfrm>
          <a:prstGeom prst="rect">
            <a:avLst/>
          </a:prstGeom>
        </p:spPr>
      </p:pic>
      <p:pic>
        <p:nvPicPr>
          <p:cNvPr id="13" name="Picture 1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EAEB65C-51ED-499A-939F-823C24CF8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498" y="319062"/>
            <a:ext cx="557514" cy="225169"/>
          </a:xfrm>
          <a:prstGeom prst="rect">
            <a:avLst/>
          </a:prstGeom>
        </p:spPr>
      </p:pic>
      <p:pic>
        <p:nvPicPr>
          <p:cNvPr id="14" name="Picture 1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1649E04-C660-41D1-B5F8-A908FBC1D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47" y="1095172"/>
            <a:ext cx="557514" cy="225169"/>
          </a:xfrm>
          <a:prstGeom prst="rect">
            <a:avLst/>
          </a:prstGeom>
        </p:spPr>
      </p:pic>
      <p:pic>
        <p:nvPicPr>
          <p:cNvPr id="15" name="Picture 1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7C1C56B-281D-4CBB-8934-C44C49289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1739531"/>
            <a:ext cx="557514" cy="225169"/>
          </a:xfrm>
          <a:prstGeom prst="rect">
            <a:avLst/>
          </a:prstGeom>
        </p:spPr>
      </p:pic>
      <p:pic>
        <p:nvPicPr>
          <p:cNvPr id="16" name="Picture 1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097F025-352D-4FD3-95F7-BA030D5AF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37" y="2403056"/>
            <a:ext cx="557514" cy="225169"/>
          </a:xfrm>
          <a:prstGeom prst="rect">
            <a:avLst/>
          </a:prstGeom>
        </p:spPr>
      </p:pic>
      <p:pic>
        <p:nvPicPr>
          <p:cNvPr id="17" name="Picture 1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AE1B7FB-C0A0-4AB6-A55F-EDF2E0374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3316415"/>
            <a:ext cx="557514" cy="225169"/>
          </a:xfrm>
          <a:prstGeom prst="rect">
            <a:avLst/>
          </a:prstGeom>
        </p:spPr>
      </p:pic>
      <p:pic>
        <p:nvPicPr>
          <p:cNvPr id="18" name="Picture 1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F5D8612-D286-45A2-890E-47DAC7E48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4004605"/>
            <a:ext cx="557514" cy="225169"/>
          </a:xfrm>
          <a:prstGeom prst="rect">
            <a:avLst/>
          </a:prstGeom>
        </p:spPr>
      </p:pic>
      <p:pic>
        <p:nvPicPr>
          <p:cNvPr id="19" name="Picture 1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7D3EB77-9435-4D80-B02A-813C957D4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4688287"/>
            <a:ext cx="557514" cy="225169"/>
          </a:xfrm>
          <a:prstGeom prst="rect">
            <a:avLst/>
          </a:prstGeom>
        </p:spPr>
      </p:pic>
      <p:pic>
        <p:nvPicPr>
          <p:cNvPr id="20" name="Picture 1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AE32DD8-2B3C-48EC-8A70-06772C71B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5369180"/>
            <a:ext cx="557514" cy="225169"/>
          </a:xfrm>
          <a:prstGeom prst="rect">
            <a:avLst/>
          </a:prstGeom>
        </p:spPr>
      </p:pic>
      <p:pic>
        <p:nvPicPr>
          <p:cNvPr id="21" name="Picture 2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3E4B122-E124-4D52-BFC4-0034D2D60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98" y="6051958"/>
            <a:ext cx="557514" cy="225169"/>
          </a:xfrm>
          <a:prstGeom prst="rect">
            <a:avLst/>
          </a:prstGeom>
        </p:spPr>
      </p:pic>
      <p:pic>
        <p:nvPicPr>
          <p:cNvPr id="22" name="Picture 2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50A84A3-8519-426F-A712-0AEF66C15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345" y="319062"/>
            <a:ext cx="557514" cy="225169"/>
          </a:xfrm>
          <a:prstGeom prst="rect">
            <a:avLst/>
          </a:prstGeom>
        </p:spPr>
      </p:pic>
      <p:pic>
        <p:nvPicPr>
          <p:cNvPr id="23" name="Picture 2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B73FED5-9246-4E4B-96C5-78D853A10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494" y="1095172"/>
            <a:ext cx="557514" cy="225169"/>
          </a:xfrm>
          <a:prstGeom prst="rect">
            <a:avLst/>
          </a:prstGeom>
        </p:spPr>
      </p:pic>
      <p:pic>
        <p:nvPicPr>
          <p:cNvPr id="24" name="Picture 2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E1CE72A-261A-4321-9124-3BF39E2D5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1739531"/>
            <a:ext cx="557514" cy="225169"/>
          </a:xfrm>
          <a:prstGeom prst="rect">
            <a:avLst/>
          </a:prstGeom>
        </p:spPr>
      </p:pic>
      <p:pic>
        <p:nvPicPr>
          <p:cNvPr id="25" name="Picture 2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53F4689-F949-4173-8995-B5C3EDC5F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784" y="2403056"/>
            <a:ext cx="557514" cy="225169"/>
          </a:xfrm>
          <a:prstGeom prst="rect">
            <a:avLst/>
          </a:prstGeom>
        </p:spPr>
      </p:pic>
      <p:pic>
        <p:nvPicPr>
          <p:cNvPr id="26" name="Picture 2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DB71D44-D0D3-474B-B645-F14B918E0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3316415"/>
            <a:ext cx="557514" cy="225169"/>
          </a:xfrm>
          <a:prstGeom prst="rect">
            <a:avLst/>
          </a:prstGeom>
        </p:spPr>
      </p:pic>
      <p:pic>
        <p:nvPicPr>
          <p:cNvPr id="27" name="Picture 2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A3A58CB-5D47-4012-9BAC-515847D6C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4004605"/>
            <a:ext cx="557514" cy="225169"/>
          </a:xfrm>
          <a:prstGeom prst="rect">
            <a:avLst/>
          </a:prstGeom>
        </p:spPr>
      </p:pic>
      <p:pic>
        <p:nvPicPr>
          <p:cNvPr id="28" name="Picture 2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65E53CC-C18D-416E-B108-99EB0389F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4688287"/>
            <a:ext cx="557514" cy="225169"/>
          </a:xfrm>
          <a:prstGeom prst="rect">
            <a:avLst/>
          </a:prstGeom>
        </p:spPr>
      </p:pic>
      <p:pic>
        <p:nvPicPr>
          <p:cNvPr id="29" name="Picture 2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82238F8-B45A-46A0-A586-BF7E0970D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5369180"/>
            <a:ext cx="557514" cy="225169"/>
          </a:xfrm>
          <a:prstGeom prst="rect">
            <a:avLst/>
          </a:prstGeom>
        </p:spPr>
      </p:pic>
      <p:pic>
        <p:nvPicPr>
          <p:cNvPr id="30" name="Picture 2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4565BA7-098C-4265-BB41-15EA11BC5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5" y="6051958"/>
            <a:ext cx="557514" cy="225169"/>
          </a:xfrm>
          <a:prstGeom prst="rect">
            <a:avLst/>
          </a:prstGeom>
        </p:spPr>
      </p:pic>
      <p:pic>
        <p:nvPicPr>
          <p:cNvPr id="31" name="Picture 3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321CB50-092A-45B7-95E4-1C7A40BFA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92" y="375838"/>
            <a:ext cx="557514" cy="225169"/>
          </a:xfrm>
          <a:prstGeom prst="rect">
            <a:avLst/>
          </a:prstGeom>
        </p:spPr>
      </p:pic>
      <p:pic>
        <p:nvPicPr>
          <p:cNvPr id="32" name="Picture 3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3C476FF-1445-4817-B72A-259B90692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541" y="1151948"/>
            <a:ext cx="557514" cy="225169"/>
          </a:xfrm>
          <a:prstGeom prst="rect">
            <a:avLst/>
          </a:prstGeom>
        </p:spPr>
      </p:pic>
      <p:pic>
        <p:nvPicPr>
          <p:cNvPr id="33" name="Picture 3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354660E-DEEE-47D1-B84E-664A7CCCD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1796307"/>
            <a:ext cx="557514" cy="225169"/>
          </a:xfrm>
          <a:prstGeom prst="rect">
            <a:avLst/>
          </a:prstGeom>
        </p:spPr>
      </p:pic>
      <p:pic>
        <p:nvPicPr>
          <p:cNvPr id="34" name="Picture 3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076FEFB-7B7F-4668-9146-2F3F5D4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831" y="2459832"/>
            <a:ext cx="557514" cy="225169"/>
          </a:xfrm>
          <a:prstGeom prst="rect">
            <a:avLst/>
          </a:prstGeom>
        </p:spPr>
      </p:pic>
      <p:pic>
        <p:nvPicPr>
          <p:cNvPr id="35" name="Picture 3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3BC975F-FE57-4D16-AE12-1AB08930E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3373191"/>
            <a:ext cx="557514" cy="225169"/>
          </a:xfrm>
          <a:prstGeom prst="rect">
            <a:avLst/>
          </a:prstGeom>
        </p:spPr>
      </p:pic>
      <p:pic>
        <p:nvPicPr>
          <p:cNvPr id="36" name="Picture 3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E071F78-78D8-4763-9595-35C3968CC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4061381"/>
            <a:ext cx="557514" cy="225169"/>
          </a:xfrm>
          <a:prstGeom prst="rect">
            <a:avLst/>
          </a:prstGeom>
        </p:spPr>
      </p:pic>
      <p:pic>
        <p:nvPicPr>
          <p:cNvPr id="37" name="Picture 3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D22BFBA-9019-44D1-806C-9CD16882C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4745063"/>
            <a:ext cx="557514" cy="225169"/>
          </a:xfrm>
          <a:prstGeom prst="rect">
            <a:avLst/>
          </a:prstGeom>
        </p:spPr>
      </p:pic>
      <p:pic>
        <p:nvPicPr>
          <p:cNvPr id="38" name="Picture 3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9EBE082-99F3-4667-A5E3-AB4C96B10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5425956"/>
            <a:ext cx="557514" cy="225169"/>
          </a:xfrm>
          <a:prstGeom prst="rect">
            <a:avLst/>
          </a:prstGeom>
        </p:spPr>
      </p:pic>
      <p:pic>
        <p:nvPicPr>
          <p:cNvPr id="39" name="Picture 3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3CA24C5-49E9-4CC4-9E06-0A48940AD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592" y="6108734"/>
            <a:ext cx="557514" cy="225169"/>
          </a:xfrm>
          <a:prstGeom prst="rect">
            <a:avLst/>
          </a:prstGeom>
        </p:spPr>
      </p:pic>
      <p:pic>
        <p:nvPicPr>
          <p:cNvPr id="40" name="Picture 3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3FF9942-9E22-49A0-9E68-B8E03759E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844" y="431646"/>
            <a:ext cx="557514" cy="225169"/>
          </a:xfrm>
          <a:prstGeom prst="rect">
            <a:avLst/>
          </a:prstGeom>
        </p:spPr>
      </p:pic>
      <p:pic>
        <p:nvPicPr>
          <p:cNvPr id="41" name="Picture 4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BAAE521-A770-4D26-A201-5F3F9DD4B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993" y="1207756"/>
            <a:ext cx="557514" cy="225169"/>
          </a:xfrm>
          <a:prstGeom prst="rect">
            <a:avLst/>
          </a:prstGeom>
        </p:spPr>
      </p:pic>
      <p:pic>
        <p:nvPicPr>
          <p:cNvPr id="42" name="Picture 4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B4D97ED-1F8B-4FBF-892D-75FF0A412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1852115"/>
            <a:ext cx="557514" cy="225169"/>
          </a:xfrm>
          <a:prstGeom prst="rect">
            <a:avLst/>
          </a:prstGeom>
        </p:spPr>
      </p:pic>
      <p:pic>
        <p:nvPicPr>
          <p:cNvPr id="43" name="Picture 4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A042724-D4DE-4A14-BBBA-DA8948B83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283" y="2515640"/>
            <a:ext cx="557514" cy="225169"/>
          </a:xfrm>
          <a:prstGeom prst="rect">
            <a:avLst/>
          </a:prstGeom>
        </p:spPr>
      </p:pic>
      <p:pic>
        <p:nvPicPr>
          <p:cNvPr id="44" name="Picture 4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DE1086F-2C8E-4E5A-BFBE-24872A1DE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3428999"/>
            <a:ext cx="557514" cy="225169"/>
          </a:xfrm>
          <a:prstGeom prst="rect">
            <a:avLst/>
          </a:prstGeom>
        </p:spPr>
      </p:pic>
      <p:pic>
        <p:nvPicPr>
          <p:cNvPr id="45" name="Picture 4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82CBB1B-C797-4627-8458-F1C6779BC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4117189"/>
            <a:ext cx="557514" cy="225169"/>
          </a:xfrm>
          <a:prstGeom prst="rect">
            <a:avLst/>
          </a:prstGeom>
        </p:spPr>
      </p:pic>
      <p:pic>
        <p:nvPicPr>
          <p:cNvPr id="46" name="Picture 4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54BE5EC-E478-4EC1-8FE5-F80D922035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4800871"/>
            <a:ext cx="557514" cy="225169"/>
          </a:xfrm>
          <a:prstGeom prst="rect">
            <a:avLst/>
          </a:prstGeom>
        </p:spPr>
      </p:pic>
      <p:pic>
        <p:nvPicPr>
          <p:cNvPr id="47" name="Picture 4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6C05227-BE6F-4777-BD98-6CF1908C9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5481764"/>
            <a:ext cx="557514" cy="225169"/>
          </a:xfrm>
          <a:prstGeom prst="rect">
            <a:avLst/>
          </a:prstGeom>
        </p:spPr>
      </p:pic>
      <p:pic>
        <p:nvPicPr>
          <p:cNvPr id="48" name="Picture 4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1D242F2-CF15-4C3E-8B03-694130C8F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044" y="6164542"/>
            <a:ext cx="557514" cy="225169"/>
          </a:xfrm>
          <a:prstGeom prst="rect">
            <a:avLst/>
          </a:prstGeom>
        </p:spPr>
      </p:pic>
      <p:pic>
        <p:nvPicPr>
          <p:cNvPr id="49" name="Picture 4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2654814-28F4-4737-AE07-939B19EB1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296" y="449948"/>
            <a:ext cx="557514" cy="225169"/>
          </a:xfrm>
          <a:prstGeom prst="rect">
            <a:avLst/>
          </a:prstGeom>
        </p:spPr>
      </p:pic>
      <p:pic>
        <p:nvPicPr>
          <p:cNvPr id="50" name="Picture 4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FC66DA7-7624-43D0-8853-37E9F3049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445" y="1226058"/>
            <a:ext cx="557514" cy="225169"/>
          </a:xfrm>
          <a:prstGeom prst="rect">
            <a:avLst/>
          </a:prstGeom>
        </p:spPr>
      </p:pic>
      <p:pic>
        <p:nvPicPr>
          <p:cNvPr id="51" name="Picture 5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9D88116-9150-42D5-B724-F6AFD17F3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1870417"/>
            <a:ext cx="557514" cy="225169"/>
          </a:xfrm>
          <a:prstGeom prst="rect">
            <a:avLst/>
          </a:prstGeom>
        </p:spPr>
      </p:pic>
      <p:pic>
        <p:nvPicPr>
          <p:cNvPr id="52" name="Picture 5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2841FA6-55BD-4816-AA9D-F6524953F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735" y="2533942"/>
            <a:ext cx="557514" cy="225169"/>
          </a:xfrm>
          <a:prstGeom prst="rect">
            <a:avLst/>
          </a:prstGeom>
        </p:spPr>
      </p:pic>
      <p:pic>
        <p:nvPicPr>
          <p:cNvPr id="53" name="Picture 5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72B9ECC-D4C6-427B-AFF9-BBC1393DF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3447301"/>
            <a:ext cx="557514" cy="225169"/>
          </a:xfrm>
          <a:prstGeom prst="rect">
            <a:avLst/>
          </a:prstGeom>
        </p:spPr>
      </p:pic>
      <p:pic>
        <p:nvPicPr>
          <p:cNvPr id="54" name="Picture 5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C9FA20C-99D3-447D-BE8F-EEA1AD1F1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4135491"/>
            <a:ext cx="557514" cy="225169"/>
          </a:xfrm>
          <a:prstGeom prst="rect">
            <a:avLst/>
          </a:prstGeom>
        </p:spPr>
      </p:pic>
      <p:pic>
        <p:nvPicPr>
          <p:cNvPr id="55" name="Picture 5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31A57A5-0213-4748-A9A8-46E35B1FF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4819173"/>
            <a:ext cx="557514" cy="225169"/>
          </a:xfrm>
          <a:prstGeom prst="rect">
            <a:avLst/>
          </a:prstGeom>
        </p:spPr>
      </p:pic>
      <p:pic>
        <p:nvPicPr>
          <p:cNvPr id="56" name="Picture 5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0198704-5A81-4619-B3DB-C75847C52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5500066"/>
            <a:ext cx="557514" cy="225169"/>
          </a:xfrm>
          <a:prstGeom prst="rect">
            <a:avLst/>
          </a:prstGeom>
        </p:spPr>
      </p:pic>
      <p:pic>
        <p:nvPicPr>
          <p:cNvPr id="57" name="Picture 5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EBF564D-198F-44C9-B0DE-A1844D29F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96" y="6182844"/>
            <a:ext cx="557514" cy="225169"/>
          </a:xfrm>
          <a:prstGeom prst="rect">
            <a:avLst/>
          </a:prstGeom>
        </p:spPr>
      </p:pic>
      <p:pic>
        <p:nvPicPr>
          <p:cNvPr id="58" name="Picture 5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C074212-8029-43F6-8ABC-856A5EBE2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80" y="488422"/>
            <a:ext cx="557514" cy="225169"/>
          </a:xfrm>
          <a:prstGeom prst="rect">
            <a:avLst/>
          </a:prstGeom>
        </p:spPr>
      </p:pic>
      <p:pic>
        <p:nvPicPr>
          <p:cNvPr id="59" name="Picture 5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5C4557A-1A90-4E95-9239-1C9342C98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129" y="1264532"/>
            <a:ext cx="557514" cy="225169"/>
          </a:xfrm>
          <a:prstGeom prst="rect">
            <a:avLst/>
          </a:prstGeom>
        </p:spPr>
      </p:pic>
      <p:pic>
        <p:nvPicPr>
          <p:cNvPr id="60" name="Picture 5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C3B7B8C-8FBA-4479-B978-CFBC42A4E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1908891"/>
            <a:ext cx="557514" cy="225169"/>
          </a:xfrm>
          <a:prstGeom prst="rect">
            <a:avLst/>
          </a:prstGeom>
        </p:spPr>
      </p:pic>
      <p:pic>
        <p:nvPicPr>
          <p:cNvPr id="61" name="Picture 6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160B50A-A0CF-43ED-AA85-E9C1EC3BE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419" y="2572416"/>
            <a:ext cx="557514" cy="225169"/>
          </a:xfrm>
          <a:prstGeom prst="rect">
            <a:avLst/>
          </a:prstGeom>
        </p:spPr>
      </p:pic>
      <p:pic>
        <p:nvPicPr>
          <p:cNvPr id="62" name="Picture 6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3421CCC-6888-4C6A-80E6-BF30FAE0C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3485775"/>
            <a:ext cx="557514" cy="225169"/>
          </a:xfrm>
          <a:prstGeom prst="rect">
            <a:avLst/>
          </a:prstGeom>
        </p:spPr>
      </p:pic>
      <p:pic>
        <p:nvPicPr>
          <p:cNvPr id="63" name="Picture 6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5E9AFEE-4463-49DF-BB2B-D402A6A2F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4173965"/>
            <a:ext cx="557514" cy="225169"/>
          </a:xfrm>
          <a:prstGeom prst="rect">
            <a:avLst/>
          </a:prstGeom>
        </p:spPr>
      </p:pic>
      <p:pic>
        <p:nvPicPr>
          <p:cNvPr id="64" name="Picture 6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8F74CEA-9057-43DD-901A-494008442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4857647"/>
            <a:ext cx="557514" cy="225169"/>
          </a:xfrm>
          <a:prstGeom prst="rect">
            <a:avLst/>
          </a:prstGeom>
        </p:spPr>
      </p:pic>
      <p:pic>
        <p:nvPicPr>
          <p:cNvPr id="65" name="Picture 6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0F59FA4-1960-4B1F-AF4B-80E403305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5538540"/>
            <a:ext cx="557514" cy="225169"/>
          </a:xfrm>
          <a:prstGeom prst="rect">
            <a:avLst/>
          </a:prstGeom>
        </p:spPr>
      </p:pic>
      <p:pic>
        <p:nvPicPr>
          <p:cNvPr id="66" name="Picture 6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5E402F6-7403-49C0-B364-512E3DC1E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80" y="6221318"/>
            <a:ext cx="557514" cy="225169"/>
          </a:xfrm>
          <a:prstGeom prst="rect">
            <a:avLst/>
          </a:prstGeom>
        </p:spPr>
      </p:pic>
      <p:pic>
        <p:nvPicPr>
          <p:cNvPr id="67" name="Picture 6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E251E4E-5D65-4BAC-8E04-9B3A188E9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10" y="496111"/>
            <a:ext cx="557514" cy="225169"/>
          </a:xfrm>
          <a:prstGeom prst="rect">
            <a:avLst/>
          </a:prstGeom>
        </p:spPr>
      </p:pic>
      <p:pic>
        <p:nvPicPr>
          <p:cNvPr id="68" name="Picture 6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70E20BB-EC94-4FFE-B14F-4DDD881CF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59" y="1272221"/>
            <a:ext cx="557514" cy="225169"/>
          </a:xfrm>
          <a:prstGeom prst="rect">
            <a:avLst/>
          </a:prstGeom>
        </p:spPr>
      </p:pic>
      <p:pic>
        <p:nvPicPr>
          <p:cNvPr id="69" name="Picture 6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4464CDC-B60C-4AB9-9E34-D7136738C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1916580"/>
            <a:ext cx="557514" cy="225169"/>
          </a:xfrm>
          <a:prstGeom prst="rect">
            <a:avLst/>
          </a:prstGeom>
        </p:spPr>
      </p:pic>
      <p:pic>
        <p:nvPicPr>
          <p:cNvPr id="70" name="Picture 6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3550373-294E-45F8-95C9-10BA859DD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349" y="2580105"/>
            <a:ext cx="557514" cy="225169"/>
          </a:xfrm>
          <a:prstGeom prst="rect">
            <a:avLst/>
          </a:prstGeom>
        </p:spPr>
      </p:pic>
      <p:pic>
        <p:nvPicPr>
          <p:cNvPr id="71" name="Picture 7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4BE82BE-94A0-492F-9027-9491EFE32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3493464"/>
            <a:ext cx="557514" cy="225169"/>
          </a:xfrm>
          <a:prstGeom prst="rect">
            <a:avLst/>
          </a:prstGeom>
        </p:spPr>
      </p:pic>
      <p:pic>
        <p:nvPicPr>
          <p:cNvPr id="72" name="Picture 7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C1B7770-9148-48F4-885E-F764CB57B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4181654"/>
            <a:ext cx="557514" cy="225169"/>
          </a:xfrm>
          <a:prstGeom prst="rect">
            <a:avLst/>
          </a:prstGeom>
        </p:spPr>
      </p:pic>
      <p:pic>
        <p:nvPicPr>
          <p:cNvPr id="73" name="Picture 7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D01AC18-1B02-4107-98D5-D178D346B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4865336"/>
            <a:ext cx="557514" cy="225169"/>
          </a:xfrm>
          <a:prstGeom prst="rect">
            <a:avLst/>
          </a:prstGeom>
        </p:spPr>
      </p:pic>
      <p:pic>
        <p:nvPicPr>
          <p:cNvPr id="74" name="Picture 7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C6D1618-B16C-4BEC-BDFB-F6FAAA1BD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5546229"/>
            <a:ext cx="557514" cy="225169"/>
          </a:xfrm>
          <a:prstGeom prst="rect">
            <a:avLst/>
          </a:prstGeom>
        </p:spPr>
      </p:pic>
      <p:pic>
        <p:nvPicPr>
          <p:cNvPr id="75" name="Picture 7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30BFF4F-A802-4E5B-9EAA-569D7136E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10" y="6229007"/>
            <a:ext cx="557514" cy="22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94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76FC5EE-CA82-47BE-BF24-15B086F60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32" y="511400"/>
            <a:ext cx="1104361" cy="446030"/>
          </a:xfrm>
          <a:prstGeom prst="rect">
            <a:avLst/>
          </a:prstGeom>
        </p:spPr>
      </p:pic>
      <p:pic>
        <p:nvPicPr>
          <p:cNvPr id="6" name="Picture 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501C4D0E-7479-451D-B7D2-61EAB180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1" y="1540331"/>
            <a:ext cx="1104361" cy="446030"/>
          </a:xfrm>
          <a:prstGeom prst="rect">
            <a:avLst/>
          </a:prstGeom>
        </p:spPr>
      </p:pic>
      <p:pic>
        <p:nvPicPr>
          <p:cNvPr id="8" name="Picture 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D3E61169-FFF9-4567-B525-96105D160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3" y="2468504"/>
            <a:ext cx="1104361" cy="446030"/>
          </a:xfrm>
          <a:prstGeom prst="rect">
            <a:avLst/>
          </a:prstGeom>
        </p:spPr>
      </p:pic>
      <p:pic>
        <p:nvPicPr>
          <p:cNvPr id="10" name="Picture 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8600173-AE1A-4228-8CD4-B8BA8273A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2" y="3429000"/>
            <a:ext cx="1104361" cy="446030"/>
          </a:xfrm>
          <a:prstGeom prst="rect">
            <a:avLst/>
          </a:prstGeom>
        </p:spPr>
      </p:pic>
      <p:pic>
        <p:nvPicPr>
          <p:cNvPr id="11" name="Picture 1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4CFA643-DB7F-4912-97F8-88CC8144D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0" y="4321321"/>
            <a:ext cx="1104361" cy="446030"/>
          </a:xfrm>
          <a:prstGeom prst="rect">
            <a:avLst/>
          </a:prstGeom>
        </p:spPr>
      </p:pic>
      <p:pic>
        <p:nvPicPr>
          <p:cNvPr id="12" name="Picture 1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52D616E-1C0E-499D-A5C6-5779EAA2C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2" y="5258407"/>
            <a:ext cx="1104361" cy="446030"/>
          </a:xfrm>
          <a:prstGeom prst="rect">
            <a:avLst/>
          </a:prstGeom>
        </p:spPr>
      </p:pic>
      <p:pic>
        <p:nvPicPr>
          <p:cNvPr id="13" name="Picture 1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798C072-1267-43C2-B3E4-7B022CE3F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2" y="6123585"/>
            <a:ext cx="1104361" cy="446030"/>
          </a:xfrm>
          <a:prstGeom prst="rect">
            <a:avLst/>
          </a:prstGeom>
        </p:spPr>
      </p:pic>
      <p:pic>
        <p:nvPicPr>
          <p:cNvPr id="14" name="Picture 1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A3993B0-D416-45F4-803F-3A498B494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662" y="556224"/>
            <a:ext cx="1104361" cy="446030"/>
          </a:xfrm>
          <a:prstGeom prst="rect">
            <a:avLst/>
          </a:prstGeom>
        </p:spPr>
      </p:pic>
      <p:pic>
        <p:nvPicPr>
          <p:cNvPr id="15" name="Picture 1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FDDBA84-7595-4133-B544-513DF3BCC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861" y="1585155"/>
            <a:ext cx="1104361" cy="446030"/>
          </a:xfrm>
          <a:prstGeom prst="rect">
            <a:avLst/>
          </a:prstGeom>
        </p:spPr>
      </p:pic>
      <p:pic>
        <p:nvPicPr>
          <p:cNvPr id="16" name="Picture 1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2CF8DDEF-42EE-411E-BEAF-ACE80A407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073" y="2513328"/>
            <a:ext cx="1104361" cy="446030"/>
          </a:xfrm>
          <a:prstGeom prst="rect">
            <a:avLst/>
          </a:prstGeom>
        </p:spPr>
      </p:pic>
      <p:pic>
        <p:nvPicPr>
          <p:cNvPr id="17" name="Picture 1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49BD5F14-6BA2-4D33-96B7-40A04CFCD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072" y="3473824"/>
            <a:ext cx="1104361" cy="446030"/>
          </a:xfrm>
          <a:prstGeom prst="rect">
            <a:avLst/>
          </a:prstGeom>
        </p:spPr>
      </p:pic>
      <p:pic>
        <p:nvPicPr>
          <p:cNvPr id="18" name="Picture 1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4D78DCF-F9B7-4970-9BA1-2F426C781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860" y="4366145"/>
            <a:ext cx="1104361" cy="446030"/>
          </a:xfrm>
          <a:prstGeom prst="rect">
            <a:avLst/>
          </a:prstGeom>
        </p:spPr>
      </p:pic>
      <p:pic>
        <p:nvPicPr>
          <p:cNvPr id="19" name="Picture 1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FADD9992-DCCB-4DE1-B98F-B14A18ACE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072" y="5303231"/>
            <a:ext cx="1104361" cy="446030"/>
          </a:xfrm>
          <a:prstGeom prst="rect">
            <a:avLst/>
          </a:prstGeom>
        </p:spPr>
      </p:pic>
      <p:pic>
        <p:nvPicPr>
          <p:cNvPr id="20" name="Picture 1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888F9D2-79B8-4C47-A96F-20ABD873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236" y="6123585"/>
            <a:ext cx="1104361" cy="446030"/>
          </a:xfrm>
          <a:prstGeom prst="rect">
            <a:avLst/>
          </a:prstGeom>
        </p:spPr>
      </p:pic>
      <p:pic>
        <p:nvPicPr>
          <p:cNvPr id="21" name="Picture 2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59F8B0E-48E7-4E95-9C7C-4097051519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392" y="556224"/>
            <a:ext cx="1104361" cy="446030"/>
          </a:xfrm>
          <a:prstGeom prst="rect">
            <a:avLst/>
          </a:prstGeom>
        </p:spPr>
      </p:pic>
      <p:pic>
        <p:nvPicPr>
          <p:cNvPr id="22" name="Picture 2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9A5A00C9-F644-45DA-9197-114826666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591" y="1585155"/>
            <a:ext cx="1104361" cy="446030"/>
          </a:xfrm>
          <a:prstGeom prst="rect">
            <a:avLst/>
          </a:prstGeom>
        </p:spPr>
      </p:pic>
      <p:pic>
        <p:nvPicPr>
          <p:cNvPr id="23" name="Picture 2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C0E67E9-42FE-4E32-BADD-83EF0F71C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03" y="2513328"/>
            <a:ext cx="1104361" cy="446030"/>
          </a:xfrm>
          <a:prstGeom prst="rect">
            <a:avLst/>
          </a:prstGeom>
        </p:spPr>
      </p:pic>
      <p:pic>
        <p:nvPicPr>
          <p:cNvPr id="24" name="Picture 2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74EC455-EA86-4763-AD4C-8D74A2696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02" y="3473824"/>
            <a:ext cx="1104361" cy="446030"/>
          </a:xfrm>
          <a:prstGeom prst="rect">
            <a:avLst/>
          </a:prstGeom>
        </p:spPr>
      </p:pic>
      <p:pic>
        <p:nvPicPr>
          <p:cNvPr id="25" name="Picture 2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04E477F-6C9F-4568-A8D4-8EFD1BFA3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590" y="4366145"/>
            <a:ext cx="1104361" cy="446030"/>
          </a:xfrm>
          <a:prstGeom prst="rect">
            <a:avLst/>
          </a:prstGeom>
        </p:spPr>
      </p:pic>
      <p:pic>
        <p:nvPicPr>
          <p:cNvPr id="26" name="Picture 2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10116E8C-3CE7-4EFB-B107-BEC5FC553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02" y="5303231"/>
            <a:ext cx="1104361" cy="446030"/>
          </a:xfrm>
          <a:prstGeom prst="rect">
            <a:avLst/>
          </a:prstGeom>
        </p:spPr>
      </p:pic>
      <p:pic>
        <p:nvPicPr>
          <p:cNvPr id="27" name="Picture 2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A21A422B-7DD6-4D22-B270-5270A2438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966" y="6123585"/>
            <a:ext cx="1104361" cy="446030"/>
          </a:xfrm>
          <a:prstGeom prst="rect">
            <a:avLst/>
          </a:prstGeom>
        </p:spPr>
      </p:pic>
      <p:pic>
        <p:nvPicPr>
          <p:cNvPr id="28" name="Picture 2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CD847C1-2A9E-47DF-8610-33F6A07A4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478" y="556224"/>
            <a:ext cx="1104361" cy="446030"/>
          </a:xfrm>
          <a:prstGeom prst="rect">
            <a:avLst/>
          </a:prstGeom>
        </p:spPr>
      </p:pic>
      <p:pic>
        <p:nvPicPr>
          <p:cNvPr id="29" name="Picture 2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05ED047-43CA-4C4D-841E-675FEF5FE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77" y="1585155"/>
            <a:ext cx="1104361" cy="446030"/>
          </a:xfrm>
          <a:prstGeom prst="rect">
            <a:avLst/>
          </a:prstGeom>
        </p:spPr>
      </p:pic>
      <p:pic>
        <p:nvPicPr>
          <p:cNvPr id="30" name="Picture 2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84917918-4BF4-470D-A44D-F4C06CCCE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9" y="2513328"/>
            <a:ext cx="1104361" cy="446030"/>
          </a:xfrm>
          <a:prstGeom prst="rect">
            <a:avLst/>
          </a:prstGeom>
        </p:spPr>
      </p:pic>
      <p:pic>
        <p:nvPicPr>
          <p:cNvPr id="31" name="Picture 3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AF418AE-8432-444C-8F22-7770DF8B6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8" y="3473824"/>
            <a:ext cx="1104361" cy="446030"/>
          </a:xfrm>
          <a:prstGeom prst="rect">
            <a:avLst/>
          </a:prstGeom>
        </p:spPr>
      </p:pic>
      <p:pic>
        <p:nvPicPr>
          <p:cNvPr id="32" name="Picture 31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37564670-7446-4B33-A6C2-A7AD3B497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76" y="4366145"/>
            <a:ext cx="1104361" cy="446030"/>
          </a:xfrm>
          <a:prstGeom prst="rect">
            <a:avLst/>
          </a:prstGeom>
        </p:spPr>
      </p:pic>
      <p:pic>
        <p:nvPicPr>
          <p:cNvPr id="33" name="Picture 32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BD75E20B-F059-4700-9E36-F389ECEC0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8" y="5303231"/>
            <a:ext cx="1104361" cy="446030"/>
          </a:xfrm>
          <a:prstGeom prst="rect">
            <a:avLst/>
          </a:prstGeom>
        </p:spPr>
      </p:pic>
      <p:pic>
        <p:nvPicPr>
          <p:cNvPr id="34" name="Picture 33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6B4EC58-0BA2-4893-BEF6-8C6B88648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052" y="6123585"/>
            <a:ext cx="1104361" cy="446030"/>
          </a:xfrm>
          <a:prstGeom prst="rect">
            <a:avLst/>
          </a:prstGeom>
        </p:spPr>
      </p:pic>
      <p:pic>
        <p:nvPicPr>
          <p:cNvPr id="35" name="Picture 34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01E5F113-9385-4678-A56C-7054D149F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737" y="556224"/>
            <a:ext cx="1104361" cy="446030"/>
          </a:xfrm>
          <a:prstGeom prst="rect">
            <a:avLst/>
          </a:prstGeom>
        </p:spPr>
      </p:pic>
      <p:pic>
        <p:nvPicPr>
          <p:cNvPr id="36" name="Picture 35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DEC5148-5170-4CDB-84C0-2E2D19542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936" y="1585155"/>
            <a:ext cx="1104361" cy="446030"/>
          </a:xfrm>
          <a:prstGeom prst="rect">
            <a:avLst/>
          </a:prstGeom>
        </p:spPr>
      </p:pic>
      <p:pic>
        <p:nvPicPr>
          <p:cNvPr id="37" name="Picture 36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C0D48ADC-271B-4830-A315-E549CDE5D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148" y="2513328"/>
            <a:ext cx="1104361" cy="446030"/>
          </a:xfrm>
          <a:prstGeom prst="rect">
            <a:avLst/>
          </a:prstGeom>
        </p:spPr>
      </p:pic>
      <p:pic>
        <p:nvPicPr>
          <p:cNvPr id="38" name="Picture 37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62428AF-CF72-4EA9-99AA-AC80F5EBB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147" y="3473824"/>
            <a:ext cx="1104361" cy="446030"/>
          </a:xfrm>
          <a:prstGeom prst="rect">
            <a:avLst/>
          </a:prstGeom>
        </p:spPr>
      </p:pic>
      <p:pic>
        <p:nvPicPr>
          <p:cNvPr id="39" name="Picture 38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6FCCA88C-374E-451F-90CC-B94F812F1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935" y="4366145"/>
            <a:ext cx="1104361" cy="446030"/>
          </a:xfrm>
          <a:prstGeom prst="rect">
            <a:avLst/>
          </a:prstGeom>
        </p:spPr>
      </p:pic>
      <p:pic>
        <p:nvPicPr>
          <p:cNvPr id="40" name="Picture 39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E4F8D716-D4CD-4682-BAC5-1FEA4B1E8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147" y="5303231"/>
            <a:ext cx="1104361" cy="446030"/>
          </a:xfrm>
          <a:prstGeom prst="rect">
            <a:avLst/>
          </a:prstGeom>
        </p:spPr>
      </p:pic>
      <p:pic>
        <p:nvPicPr>
          <p:cNvPr id="41" name="Picture 40" descr="A picture containing sitting, water, food, surfing&#10;&#10;Description automatically generated">
            <a:extLst>
              <a:ext uri="{FF2B5EF4-FFF2-40B4-BE49-F238E27FC236}">
                <a16:creationId xmlns:a16="http://schemas.microsoft.com/office/drawing/2014/main" id="{75722B43-DC49-4285-9643-CEA7B520F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311" y="6123585"/>
            <a:ext cx="1104361" cy="44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70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35D84C7-5DAE-4A8C-9EEA-A4AE1DC56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4" y="617335"/>
            <a:ext cx="1162593" cy="606002"/>
          </a:xfrm>
          <a:prstGeom prst="rect">
            <a:avLst/>
          </a:prstGeom>
        </p:spPr>
      </p:pic>
      <p:pic>
        <p:nvPicPr>
          <p:cNvPr id="4" name="Picture 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9BFEAEC-AC6F-4CB8-84E6-026A8D064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1788426"/>
            <a:ext cx="1162593" cy="606002"/>
          </a:xfrm>
          <a:prstGeom prst="rect">
            <a:avLst/>
          </a:prstGeom>
        </p:spPr>
      </p:pic>
      <p:pic>
        <p:nvPicPr>
          <p:cNvPr id="5" name="Picture 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DD26F1A-C423-4615-9FD9-6E9468EC8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2" y="2927284"/>
            <a:ext cx="1162593" cy="606002"/>
          </a:xfrm>
          <a:prstGeom prst="rect">
            <a:avLst/>
          </a:prstGeom>
        </p:spPr>
      </p:pic>
      <p:pic>
        <p:nvPicPr>
          <p:cNvPr id="6" name="Picture 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6901EBA2-C2DC-418B-890D-BBAF50F638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4171521"/>
            <a:ext cx="1162593" cy="606002"/>
          </a:xfrm>
          <a:prstGeom prst="rect">
            <a:avLst/>
          </a:prstGeom>
        </p:spPr>
      </p:pic>
      <p:pic>
        <p:nvPicPr>
          <p:cNvPr id="7" name="Picture 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BA379F3-227C-4BAA-8D2F-DF9AD5394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5415758"/>
            <a:ext cx="1162593" cy="606002"/>
          </a:xfrm>
          <a:prstGeom prst="rect">
            <a:avLst/>
          </a:prstGeom>
        </p:spPr>
      </p:pic>
      <p:pic>
        <p:nvPicPr>
          <p:cNvPr id="8" name="Picture 7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A212374C-33E5-4EB6-A2FE-BEF4104C6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2" y="617335"/>
            <a:ext cx="1162593" cy="606002"/>
          </a:xfrm>
          <a:prstGeom prst="rect">
            <a:avLst/>
          </a:prstGeom>
        </p:spPr>
      </p:pic>
      <p:pic>
        <p:nvPicPr>
          <p:cNvPr id="9" name="Picture 8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7BBDEE1-2C81-4D45-8968-DEEBA6103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1788426"/>
            <a:ext cx="1162593" cy="606002"/>
          </a:xfrm>
          <a:prstGeom prst="rect">
            <a:avLst/>
          </a:prstGeom>
        </p:spPr>
      </p:pic>
      <p:pic>
        <p:nvPicPr>
          <p:cNvPr id="10" name="Picture 9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270132A0-5DE8-4999-B76E-2AD4CFE9F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0" y="2927284"/>
            <a:ext cx="1162593" cy="606002"/>
          </a:xfrm>
          <a:prstGeom prst="rect">
            <a:avLst/>
          </a:prstGeom>
        </p:spPr>
      </p:pic>
      <p:pic>
        <p:nvPicPr>
          <p:cNvPr id="11" name="Picture 10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4443C77-2261-421A-806D-20E1CA053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4171521"/>
            <a:ext cx="1162593" cy="606002"/>
          </a:xfrm>
          <a:prstGeom prst="rect">
            <a:avLst/>
          </a:prstGeom>
        </p:spPr>
      </p:pic>
      <p:pic>
        <p:nvPicPr>
          <p:cNvPr id="12" name="Picture 11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1AB94E4-3CED-42CC-859F-F41552EE4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5415758"/>
            <a:ext cx="1162593" cy="606002"/>
          </a:xfrm>
          <a:prstGeom prst="rect">
            <a:avLst/>
          </a:prstGeom>
        </p:spPr>
      </p:pic>
      <p:pic>
        <p:nvPicPr>
          <p:cNvPr id="13" name="Picture 1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61FB06C-35C1-4822-8906-08FF2CA42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8" y="617335"/>
            <a:ext cx="1162593" cy="606002"/>
          </a:xfrm>
          <a:prstGeom prst="rect">
            <a:avLst/>
          </a:prstGeom>
        </p:spPr>
      </p:pic>
      <p:pic>
        <p:nvPicPr>
          <p:cNvPr id="14" name="Picture 1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6401C5A-F5B5-45A0-9EB6-12CDC0ECA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1788426"/>
            <a:ext cx="1162593" cy="606002"/>
          </a:xfrm>
          <a:prstGeom prst="rect">
            <a:avLst/>
          </a:prstGeom>
        </p:spPr>
      </p:pic>
      <p:pic>
        <p:nvPicPr>
          <p:cNvPr id="15" name="Picture 1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A449FDF9-134B-4E3B-9AB5-1D7C2C0EB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6" y="2927284"/>
            <a:ext cx="1162593" cy="606002"/>
          </a:xfrm>
          <a:prstGeom prst="rect">
            <a:avLst/>
          </a:prstGeom>
        </p:spPr>
      </p:pic>
      <p:pic>
        <p:nvPicPr>
          <p:cNvPr id="16" name="Picture 1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13EC63BF-8894-4EEA-8894-18318EE2F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4171521"/>
            <a:ext cx="1162593" cy="606002"/>
          </a:xfrm>
          <a:prstGeom prst="rect">
            <a:avLst/>
          </a:prstGeom>
        </p:spPr>
      </p:pic>
      <p:pic>
        <p:nvPicPr>
          <p:cNvPr id="17" name="Picture 1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821C1BE-AC87-447B-B068-768CEDE23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5415758"/>
            <a:ext cx="1162593" cy="606002"/>
          </a:xfrm>
          <a:prstGeom prst="rect">
            <a:avLst/>
          </a:prstGeom>
        </p:spPr>
      </p:pic>
      <p:pic>
        <p:nvPicPr>
          <p:cNvPr id="18" name="Picture 17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537CB1CE-5E6A-4650-845C-FA67BABB3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5" y="697889"/>
            <a:ext cx="1162593" cy="606002"/>
          </a:xfrm>
          <a:prstGeom prst="rect">
            <a:avLst/>
          </a:prstGeom>
        </p:spPr>
      </p:pic>
      <p:pic>
        <p:nvPicPr>
          <p:cNvPr id="19" name="Picture 18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FE663988-2AD3-4F63-A11E-30FD9603A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1868980"/>
            <a:ext cx="1162593" cy="606002"/>
          </a:xfrm>
          <a:prstGeom prst="rect">
            <a:avLst/>
          </a:prstGeom>
        </p:spPr>
      </p:pic>
      <p:pic>
        <p:nvPicPr>
          <p:cNvPr id="20" name="Picture 19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C1DC9003-8E58-45DA-9995-68C73EF19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3" y="3007838"/>
            <a:ext cx="1162593" cy="606002"/>
          </a:xfrm>
          <a:prstGeom prst="rect">
            <a:avLst/>
          </a:prstGeom>
        </p:spPr>
      </p:pic>
      <p:pic>
        <p:nvPicPr>
          <p:cNvPr id="21" name="Picture 20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983CAE55-BEA6-4301-A7B0-9328CDA83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4252075"/>
            <a:ext cx="1162593" cy="606002"/>
          </a:xfrm>
          <a:prstGeom prst="rect">
            <a:avLst/>
          </a:prstGeom>
        </p:spPr>
      </p:pic>
      <p:pic>
        <p:nvPicPr>
          <p:cNvPr id="22" name="Picture 21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5B4E64AC-05A2-4492-906D-4CDC50628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5496312"/>
            <a:ext cx="1162593" cy="606002"/>
          </a:xfrm>
          <a:prstGeom prst="rect">
            <a:avLst/>
          </a:prstGeom>
        </p:spPr>
      </p:pic>
      <p:pic>
        <p:nvPicPr>
          <p:cNvPr id="23" name="Picture 2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DE2FE5DA-B7B0-458A-A4D9-2C777FDAC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8" y="756672"/>
            <a:ext cx="1162593" cy="606002"/>
          </a:xfrm>
          <a:prstGeom prst="rect">
            <a:avLst/>
          </a:prstGeom>
        </p:spPr>
      </p:pic>
      <p:pic>
        <p:nvPicPr>
          <p:cNvPr id="24" name="Picture 2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25BA5B7E-2B43-4EF2-9836-739DC475B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1927763"/>
            <a:ext cx="1162593" cy="606002"/>
          </a:xfrm>
          <a:prstGeom prst="rect">
            <a:avLst/>
          </a:prstGeom>
        </p:spPr>
      </p:pic>
      <p:pic>
        <p:nvPicPr>
          <p:cNvPr id="25" name="Picture 2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4A97CBA4-1513-469F-84B2-5D794CD1B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6" y="3066621"/>
            <a:ext cx="1162593" cy="606002"/>
          </a:xfrm>
          <a:prstGeom prst="rect">
            <a:avLst/>
          </a:prstGeom>
        </p:spPr>
      </p:pic>
      <p:pic>
        <p:nvPicPr>
          <p:cNvPr id="26" name="Picture 2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87007AC-E666-4FB6-87F3-1BEE987D1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4310858"/>
            <a:ext cx="1162593" cy="606002"/>
          </a:xfrm>
          <a:prstGeom prst="rect">
            <a:avLst/>
          </a:prstGeom>
        </p:spPr>
      </p:pic>
      <p:pic>
        <p:nvPicPr>
          <p:cNvPr id="27" name="Picture 2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1DD1C22-7798-45A3-BC29-AF3F86F9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5555095"/>
            <a:ext cx="1162593" cy="6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8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35D84C7-5DAE-4A8C-9EEA-A4AE1DC56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4" y="617335"/>
            <a:ext cx="1162593" cy="606002"/>
          </a:xfrm>
          <a:prstGeom prst="rect">
            <a:avLst/>
          </a:prstGeom>
        </p:spPr>
      </p:pic>
      <p:pic>
        <p:nvPicPr>
          <p:cNvPr id="4" name="Picture 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9BFEAEC-AC6F-4CB8-84E6-026A8D064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1788426"/>
            <a:ext cx="1162593" cy="606002"/>
          </a:xfrm>
          <a:prstGeom prst="rect">
            <a:avLst/>
          </a:prstGeom>
        </p:spPr>
      </p:pic>
      <p:pic>
        <p:nvPicPr>
          <p:cNvPr id="5" name="Picture 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DD26F1A-C423-4615-9FD9-6E9468EC8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2" y="2927284"/>
            <a:ext cx="1162593" cy="606002"/>
          </a:xfrm>
          <a:prstGeom prst="rect">
            <a:avLst/>
          </a:prstGeom>
        </p:spPr>
      </p:pic>
      <p:pic>
        <p:nvPicPr>
          <p:cNvPr id="6" name="Picture 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6901EBA2-C2DC-418B-890D-BBAF50F638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4171521"/>
            <a:ext cx="1162593" cy="606002"/>
          </a:xfrm>
          <a:prstGeom prst="rect">
            <a:avLst/>
          </a:prstGeom>
        </p:spPr>
      </p:pic>
      <p:pic>
        <p:nvPicPr>
          <p:cNvPr id="7" name="Picture 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BA379F3-227C-4BAA-8D2F-DF9AD5394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0" y="5415758"/>
            <a:ext cx="1162593" cy="606002"/>
          </a:xfrm>
          <a:prstGeom prst="rect">
            <a:avLst/>
          </a:prstGeom>
        </p:spPr>
      </p:pic>
      <p:pic>
        <p:nvPicPr>
          <p:cNvPr id="8" name="Picture 7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A212374C-33E5-4EB6-A2FE-BEF4104C6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2" y="617335"/>
            <a:ext cx="1162593" cy="606002"/>
          </a:xfrm>
          <a:prstGeom prst="rect">
            <a:avLst/>
          </a:prstGeom>
        </p:spPr>
      </p:pic>
      <p:pic>
        <p:nvPicPr>
          <p:cNvPr id="9" name="Picture 8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7BBDEE1-2C81-4D45-8968-DEEBA6103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1788426"/>
            <a:ext cx="1162593" cy="606002"/>
          </a:xfrm>
          <a:prstGeom prst="rect">
            <a:avLst/>
          </a:prstGeom>
        </p:spPr>
      </p:pic>
      <p:pic>
        <p:nvPicPr>
          <p:cNvPr id="10" name="Picture 9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270132A0-5DE8-4999-B76E-2AD4CFE9F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0" y="2927284"/>
            <a:ext cx="1162593" cy="606002"/>
          </a:xfrm>
          <a:prstGeom prst="rect">
            <a:avLst/>
          </a:prstGeom>
        </p:spPr>
      </p:pic>
      <p:pic>
        <p:nvPicPr>
          <p:cNvPr id="11" name="Picture 10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4443C77-2261-421A-806D-20E1CA053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4171521"/>
            <a:ext cx="1162593" cy="606002"/>
          </a:xfrm>
          <a:prstGeom prst="rect">
            <a:avLst/>
          </a:prstGeom>
        </p:spPr>
      </p:pic>
      <p:pic>
        <p:nvPicPr>
          <p:cNvPr id="12" name="Picture 11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1AB94E4-3CED-42CC-859F-F41552EE4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38" y="5415758"/>
            <a:ext cx="1162593" cy="606002"/>
          </a:xfrm>
          <a:prstGeom prst="rect">
            <a:avLst/>
          </a:prstGeom>
        </p:spPr>
      </p:pic>
      <p:pic>
        <p:nvPicPr>
          <p:cNvPr id="13" name="Picture 1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061FB06C-35C1-4822-8906-08FF2CA42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8" y="617335"/>
            <a:ext cx="1162593" cy="606002"/>
          </a:xfrm>
          <a:prstGeom prst="rect">
            <a:avLst/>
          </a:prstGeom>
        </p:spPr>
      </p:pic>
      <p:pic>
        <p:nvPicPr>
          <p:cNvPr id="14" name="Picture 1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6401C5A-F5B5-45A0-9EB6-12CDC0ECA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1788426"/>
            <a:ext cx="1162593" cy="606002"/>
          </a:xfrm>
          <a:prstGeom prst="rect">
            <a:avLst/>
          </a:prstGeom>
        </p:spPr>
      </p:pic>
      <p:pic>
        <p:nvPicPr>
          <p:cNvPr id="15" name="Picture 1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A449FDF9-134B-4E3B-9AB5-1D7C2C0EB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6" y="2927284"/>
            <a:ext cx="1162593" cy="606002"/>
          </a:xfrm>
          <a:prstGeom prst="rect">
            <a:avLst/>
          </a:prstGeom>
        </p:spPr>
      </p:pic>
      <p:pic>
        <p:nvPicPr>
          <p:cNvPr id="16" name="Picture 1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13EC63BF-8894-4EEA-8894-18318EE2F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4171521"/>
            <a:ext cx="1162593" cy="606002"/>
          </a:xfrm>
          <a:prstGeom prst="rect">
            <a:avLst/>
          </a:prstGeom>
        </p:spPr>
      </p:pic>
      <p:pic>
        <p:nvPicPr>
          <p:cNvPr id="17" name="Picture 1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821C1BE-AC87-447B-B068-768CEDE23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4" y="5415758"/>
            <a:ext cx="1162593" cy="606002"/>
          </a:xfrm>
          <a:prstGeom prst="rect">
            <a:avLst/>
          </a:prstGeom>
        </p:spPr>
      </p:pic>
      <p:pic>
        <p:nvPicPr>
          <p:cNvPr id="18" name="Picture 17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537CB1CE-5E6A-4650-845C-FA67BABB3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5" y="697889"/>
            <a:ext cx="1162593" cy="606002"/>
          </a:xfrm>
          <a:prstGeom prst="rect">
            <a:avLst/>
          </a:prstGeom>
        </p:spPr>
      </p:pic>
      <p:pic>
        <p:nvPicPr>
          <p:cNvPr id="19" name="Picture 18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FE663988-2AD3-4F63-A11E-30FD9603A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1868980"/>
            <a:ext cx="1162593" cy="606002"/>
          </a:xfrm>
          <a:prstGeom prst="rect">
            <a:avLst/>
          </a:prstGeom>
        </p:spPr>
      </p:pic>
      <p:pic>
        <p:nvPicPr>
          <p:cNvPr id="20" name="Picture 19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C1DC9003-8E58-45DA-9995-68C73EF19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3" y="3007838"/>
            <a:ext cx="1162593" cy="606002"/>
          </a:xfrm>
          <a:prstGeom prst="rect">
            <a:avLst/>
          </a:prstGeom>
        </p:spPr>
      </p:pic>
      <p:pic>
        <p:nvPicPr>
          <p:cNvPr id="21" name="Picture 20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983CAE55-BEA6-4301-A7B0-9328CDA83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4252075"/>
            <a:ext cx="1162593" cy="606002"/>
          </a:xfrm>
          <a:prstGeom prst="rect">
            <a:avLst/>
          </a:prstGeom>
        </p:spPr>
      </p:pic>
      <p:pic>
        <p:nvPicPr>
          <p:cNvPr id="22" name="Picture 21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5B4E64AC-05A2-4492-906D-4CDC50628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81" y="5496312"/>
            <a:ext cx="1162593" cy="606002"/>
          </a:xfrm>
          <a:prstGeom prst="rect">
            <a:avLst/>
          </a:prstGeom>
        </p:spPr>
      </p:pic>
      <p:pic>
        <p:nvPicPr>
          <p:cNvPr id="23" name="Picture 22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DE2FE5DA-B7B0-458A-A4D9-2C777FDAC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8" y="756672"/>
            <a:ext cx="1162593" cy="606002"/>
          </a:xfrm>
          <a:prstGeom prst="rect">
            <a:avLst/>
          </a:prstGeom>
        </p:spPr>
      </p:pic>
      <p:pic>
        <p:nvPicPr>
          <p:cNvPr id="24" name="Picture 23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25BA5B7E-2B43-4EF2-9836-739DC475B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1927763"/>
            <a:ext cx="1162593" cy="606002"/>
          </a:xfrm>
          <a:prstGeom prst="rect">
            <a:avLst/>
          </a:prstGeom>
        </p:spPr>
      </p:pic>
      <p:pic>
        <p:nvPicPr>
          <p:cNvPr id="25" name="Picture 24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4A97CBA4-1513-469F-84B2-5D794CD1B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6" y="3066621"/>
            <a:ext cx="1162593" cy="606002"/>
          </a:xfrm>
          <a:prstGeom prst="rect">
            <a:avLst/>
          </a:prstGeom>
        </p:spPr>
      </p:pic>
      <p:pic>
        <p:nvPicPr>
          <p:cNvPr id="26" name="Picture 25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887007AC-E666-4FB6-87F3-1BEE987D1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4310858"/>
            <a:ext cx="1162593" cy="606002"/>
          </a:xfrm>
          <a:prstGeom prst="rect">
            <a:avLst/>
          </a:prstGeom>
        </p:spPr>
      </p:pic>
      <p:pic>
        <p:nvPicPr>
          <p:cNvPr id="27" name="Picture 26" descr="A picture containing animal, food, piece, plate&#10;&#10;Description automatically generated">
            <a:extLst>
              <a:ext uri="{FF2B5EF4-FFF2-40B4-BE49-F238E27FC236}">
                <a16:creationId xmlns:a16="http://schemas.microsoft.com/office/drawing/2014/main" id="{E1DD1C22-7798-45A3-BC29-AF3F86F9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04" y="5555095"/>
            <a:ext cx="1162593" cy="6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83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0B7BCF-CB67-4BBD-BCC7-297B975333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12631" b="3090"/>
          <a:stretch/>
        </p:blipFill>
        <p:spPr>
          <a:xfrm>
            <a:off x="6032182" y="516193"/>
            <a:ext cx="4285790" cy="58256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F3BDD8-3786-473F-9635-7300E57CE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258" y="2326242"/>
            <a:ext cx="1913963" cy="199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9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5228F4-A6C6-4375-A207-B2F3DB3E2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18419" y="275705"/>
            <a:ext cx="1464774" cy="14647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53769-C498-457F-B99A-6EA70F2D09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58890" y="3234042"/>
            <a:ext cx="1464774" cy="14647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0AC2E7-2713-4F1A-9511-DB972B2FCE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418417" y="1754873"/>
            <a:ext cx="1464774" cy="14647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46AB4E-3236-4CDD-988D-BD069B94A3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58892" y="5052492"/>
            <a:ext cx="1464774" cy="14647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AA2FAF-FFD8-4654-9929-2C4E357898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2185308" y="340735"/>
            <a:ext cx="1464774" cy="14647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67AC78-1444-4C06-B078-E85A062F7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2125779" y="3299072"/>
            <a:ext cx="1464774" cy="14647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6A7AF8-F457-446D-A458-C6CF5C9369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2185306" y="1819903"/>
            <a:ext cx="1464774" cy="14647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402F50-B53E-4207-89CE-214B9BBB16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2125781" y="5117522"/>
            <a:ext cx="1464774" cy="14647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877BA49-1342-4443-8099-3D249EE61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952193" y="340734"/>
            <a:ext cx="1464774" cy="14647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46213A-ED00-4E2B-8C8D-FFEDE0FEF2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892664" y="3299071"/>
            <a:ext cx="1464774" cy="146477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B2ED6C-C01B-49F3-97EE-BF57606B9F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952191" y="1819902"/>
            <a:ext cx="1464774" cy="14647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64ED3C-8D96-47B5-9217-5384C204AC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3892666" y="5117521"/>
            <a:ext cx="1464774" cy="14647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B924F62-7904-4E48-AEF2-2CBF6BE4D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5777123" y="445508"/>
            <a:ext cx="1464774" cy="14647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C1F5FC7-7368-428D-BA80-1BB86D89C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5717594" y="3403845"/>
            <a:ext cx="1464774" cy="14647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11108C4-CBF2-4050-851A-496FF58253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5777121" y="1924676"/>
            <a:ext cx="1464774" cy="146477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03CC51E-C6D2-430B-BF87-4F0F6E9BC3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5717596" y="5222295"/>
            <a:ext cx="1464774" cy="14647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5EA5D7-395F-4803-8CC7-31DEB0B776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814590" y="445510"/>
            <a:ext cx="1464774" cy="146477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BDFAAF-82A6-4591-AFEF-810CFEAE54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755061" y="3403847"/>
            <a:ext cx="1464774" cy="146477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7F91E4B-83FE-4653-ACE3-ABA067A23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814588" y="1924678"/>
            <a:ext cx="1464774" cy="146477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CF9C05D-D916-4F63-92D5-944EBA849B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7755063" y="5222297"/>
            <a:ext cx="1464774" cy="146477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337A7A-A360-4396-BA57-1790A58A03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654476" y="500279"/>
            <a:ext cx="1464774" cy="146477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0EF5529-4B72-47E9-B0AE-03A3D8E737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594947" y="3458616"/>
            <a:ext cx="1464774" cy="146477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0A9AB17-7E12-4580-A28F-B4FEA32C1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654474" y="1979447"/>
            <a:ext cx="1464774" cy="146477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B8DE1D1-6A4A-4098-BAF8-CD3F6AE4E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03726">
            <a:off x="9594949" y="5277066"/>
            <a:ext cx="1464774" cy="146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7A11E7-E013-4709-B1C9-8B59A0B81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210107"/>
            <a:ext cx="427000" cy="9697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D86C74-8E8C-4D97-96E2-377D7C4BE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1076330"/>
            <a:ext cx="427000" cy="9697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E4814A-3443-4693-B33F-3ECC59FF9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2032025"/>
            <a:ext cx="427000" cy="9697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FFA8F3-589E-437C-906E-647DAF70A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2944102"/>
            <a:ext cx="427000" cy="9697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E5A4D2-CC44-4EB2-9A9D-9B0C2BA35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3899797"/>
            <a:ext cx="427000" cy="9697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D51148-22D1-4667-B79C-A9EAF348B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4855492"/>
            <a:ext cx="427000" cy="9697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F23736-15B0-4721-AFC4-82524D619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3468" y="5811187"/>
            <a:ext cx="427000" cy="9697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18F5D5-45BD-4119-97AE-02EA99F0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262218"/>
            <a:ext cx="427000" cy="9697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ACA89C-73F0-47C7-8695-DD66B791D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1128441"/>
            <a:ext cx="427000" cy="9697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71BEB8-52AB-416E-8680-2B781A721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2084136"/>
            <a:ext cx="427000" cy="9697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F36180-3B67-429E-98D4-656D4472F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2996213"/>
            <a:ext cx="427000" cy="9697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64B0FA7-1CE1-458D-8797-9921A5DB0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3951908"/>
            <a:ext cx="427000" cy="9697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9DC993-3624-4DB7-8C87-27DE5EB43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4907603"/>
            <a:ext cx="427000" cy="9697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9A399A-42EF-40C8-9A00-31D0EE473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5602" y="5863298"/>
            <a:ext cx="427000" cy="9697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0BEC337-1291-45E8-BA9C-88683213D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262219"/>
            <a:ext cx="427000" cy="9697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9FD0972-CD20-410A-91E1-142113352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1128442"/>
            <a:ext cx="427000" cy="9697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71A83FF-AAF8-4159-BD00-63506D43D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2084137"/>
            <a:ext cx="427000" cy="9697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35AB273-8D43-458B-A0F3-7C566D236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2996214"/>
            <a:ext cx="427000" cy="9697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04BAE21-DCDA-4C19-87FC-6539418F0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3951909"/>
            <a:ext cx="427000" cy="9697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A6B7C26-C66C-4BB0-9F9B-D43C4EE47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4907604"/>
            <a:ext cx="427000" cy="9697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9FFAFFE-1F15-4867-A1AE-ABFD3B516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75772" y="5863299"/>
            <a:ext cx="427000" cy="96979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40F0C49-7998-4860-A3DA-4DA7A3BC0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262219"/>
            <a:ext cx="427000" cy="96979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757D133-E391-4EA8-9248-8EB0E6D85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1128442"/>
            <a:ext cx="427000" cy="96979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F56C981-499E-43EF-A773-08AC83467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2084137"/>
            <a:ext cx="427000" cy="96979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A650D4B-E8E3-4BF1-BF2E-2B05EC10B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2996214"/>
            <a:ext cx="427000" cy="96979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095C96C-7813-44E9-8C0A-E606CCD0B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3951909"/>
            <a:ext cx="427000" cy="96979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BFE235D-81B7-44EC-AA91-473AA6817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4907604"/>
            <a:ext cx="427000" cy="96979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41FD45-87A7-49A7-81F4-221017C4C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75942" y="5863299"/>
            <a:ext cx="427000" cy="96979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611C3A7-0CF6-4A52-A8C1-A8E1DA85A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262219"/>
            <a:ext cx="427000" cy="96979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8D5271B-11D8-447A-9658-88EAA9C1C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1128442"/>
            <a:ext cx="427000" cy="96979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75F3CBB-29D2-4A76-82DB-3CD69C873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2084137"/>
            <a:ext cx="427000" cy="96979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A32C165-15CE-4679-9D28-B58B2A2A6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2996214"/>
            <a:ext cx="427000" cy="96979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56D7D4E-4099-4F06-AD16-E111D6D15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3951909"/>
            <a:ext cx="427000" cy="96979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DEE09EA-C37E-414D-9471-F70AEF7CA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4907604"/>
            <a:ext cx="427000" cy="96979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CDD02CC-D542-4EE8-AB66-B1BFCD5C5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710642" y="5863299"/>
            <a:ext cx="427000" cy="96979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C79FE6B-881C-429F-B394-3ACFDEDE5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262219"/>
            <a:ext cx="427000" cy="96979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D74F1AC-3449-46F7-A262-4E2212FEA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1128442"/>
            <a:ext cx="427000" cy="96979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C7F2A57-2696-4375-8A69-914008376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2084137"/>
            <a:ext cx="427000" cy="96979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211B8BA4-02BC-4A9C-9226-B37B1E5B0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2996214"/>
            <a:ext cx="427000" cy="96979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3A995C0-28A9-47E9-96BC-6354D7393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3951909"/>
            <a:ext cx="427000" cy="96979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FE69D99-580E-4AE1-99DD-878F32F30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4907604"/>
            <a:ext cx="427000" cy="96979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363739D-5F93-496F-AE14-44449FF00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22032" y="5863299"/>
            <a:ext cx="427000" cy="96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6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35B27D4-E3D0-46FF-9A34-811BAE374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3" y="402736"/>
            <a:ext cx="854237" cy="366102"/>
          </a:xfrm>
          <a:prstGeom prst="rect">
            <a:avLst/>
          </a:prstGeom>
        </p:spPr>
      </p:pic>
      <p:pic>
        <p:nvPicPr>
          <p:cNvPr id="6" name="Picture 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D6AE31A-2B0C-4AF8-8FAC-540ABC878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2" y="1176642"/>
            <a:ext cx="854237" cy="366102"/>
          </a:xfrm>
          <a:prstGeom prst="rect">
            <a:avLst/>
          </a:prstGeom>
        </p:spPr>
      </p:pic>
      <p:pic>
        <p:nvPicPr>
          <p:cNvPr id="7" name="Picture 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176D07D2-2A90-471A-87DE-49AE01F55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3" y="1950548"/>
            <a:ext cx="854237" cy="366102"/>
          </a:xfrm>
          <a:prstGeom prst="rect">
            <a:avLst/>
          </a:prstGeom>
        </p:spPr>
      </p:pic>
      <p:pic>
        <p:nvPicPr>
          <p:cNvPr id="8" name="Picture 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648FA09-9580-4B01-AEDE-567DE4CBA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2" y="2724454"/>
            <a:ext cx="854237" cy="366102"/>
          </a:xfrm>
          <a:prstGeom prst="rect">
            <a:avLst/>
          </a:prstGeom>
        </p:spPr>
      </p:pic>
      <p:pic>
        <p:nvPicPr>
          <p:cNvPr id="9" name="Picture 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426204F-C498-4E48-AAC0-AFC8FDF813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2" y="3429000"/>
            <a:ext cx="854237" cy="366102"/>
          </a:xfrm>
          <a:prstGeom prst="rect">
            <a:avLst/>
          </a:prstGeom>
        </p:spPr>
      </p:pic>
      <p:pic>
        <p:nvPicPr>
          <p:cNvPr id="10" name="Picture 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5E8CEFE9-5534-4CA3-B5D6-AD9EDB836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1" y="4202906"/>
            <a:ext cx="854237" cy="366102"/>
          </a:xfrm>
          <a:prstGeom prst="rect">
            <a:avLst/>
          </a:prstGeom>
        </p:spPr>
      </p:pic>
      <p:pic>
        <p:nvPicPr>
          <p:cNvPr id="11" name="Picture 1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6EB0743-0B4A-48D9-918E-E9259C8A3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1" y="5069986"/>
            <a:ext cx="854237" cy="366102"/>
          </a:xfrm>
          <a:prstGeom prst="rect">
            <a:avLst/>
          </a:prstGeom>
        </p:spPr>
      </p:pic>
      <p:pic>
        <p:nvPicPr>
          <p:cNvPr id="12" name="Picture 1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6FB710F-3BE1-4AE7-87B3-F6CAEDC55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0" y="5843892"/>
            <a:ext cx="854237" cy="366102"/>
          </a:xfrm>
          <a:prstGeom prst="rect">
            <a:avLst/>
          </a:prstGeom>
        </p:spPr>
      </p:pic>
      <p:pic>
        <p:nvPicPr>
          <p:cNvPr id="13" name="Picture 1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DE0139F-8DD6-4D25-9F61-C5A957C52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01" y="476555"/>
            <a:ext cx="854237" cy="366102"/>
          </a:xfrm>
          <a:prstGeom prst="rect">
            <a:avLst/>
          </a:prstGeom>
        </p:spPr>
      </p:pic>
      <p:pic>
        <p:nvPicPr>
          <p:cNvPr id="14" name="Picture 1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4331708-C63B-43AC-B351-6D9FF6B7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00" y="1250461"/>
            <a:ext cx="854237" cy="366102"/>
          </a:xfrm>
          <a:prstGeom prst="rect">
            <a:avLst/>
          </a:prstGeom>
        </p:spPr>
      </p:pic>
      <p:pic>
        <p:nvPicPr>
          <p:cNvPr id="15" name="Picture 1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A578795-7C1D-499B-85E3-C0207D79C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01" y="2024367"/>
            <a:ext cx="854237" cy="366102"/>
          </a:xfrm>
          <a:prstGeom prst="rect">
            <a:avLst/>
          </a:prstGeom>
        </p:spPr>
      </p:pic>
      <p:pic>
        <p:nvPicPr>
          <p:cNvPr id="16" name="Picture 1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50F17D1D-B041-4A91-9F77-22AB27363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00" y="2798273"/>
            <a:ext cx="854237" cy="366102"/>
          </a:xfrm>
          <a:prstGeom prst="rect">
            <a:avLst/>
          </a:prstGeom>
        </p:spPr>
      </p:pic>
      <p:pic>
        <p:nvPicPr>
          <p:cNvPr id="17" name="Picture 1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B8DEA7A-6F2C-4869-8846-9AEED462D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00" y="3502819"/>
            <a:ext cx="854237" cy="366102"/>
          </a:xfrm>
          <a:prstGeom prst="rect">
            <a:avLst/>
          </a:prstGeom>
        </p:spPr>
      </p:pic>
      <p:pic>
        <p:nvPicPr>
          <p:cNvPr id="18" name="Picture 1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2A966944-7C7D-4481-94F1-F61236D4E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999" y="4276725"/>
            <a:ext cx="854237" cy="366102"/>
          </a:xfrm>
          <a:prstGeom prst="rect">
            <a:avLst/>
          </a:prstGeom>
        </p:spPr>
      </p:pic>
      <p:pic>
        <p:nvPicPr>
          <p:cNvPr id="19" name="Picture 1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0074644-2B77-4FDC-99AD-7538270D5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999" y="5143805"/>
            <a:ext cx="854237" cy="366102"/>
          </a:xfrm>
          <a:prstGeom prst="rect">
            <a:avLst/>
          </a:prstGeom>
        </p:spPr>
      </p:pic>
      <p:pic>
        <p:nvPicPr>
          <p:cNvPr id="20" name="Picture 1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1BE773A-2E9B-42F1-B90D-BD37031A4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998" y="5917711"/>
            <a:ext cx="854237" cy="366102"/>
          </a:xfrm>
          <a:prstGeom prst="rect">
            <a:avLst/>
          </a:prstGeom>
        </p:spPr>
      </p:pic>
      <p:pic>
        <p:nvPicPr>
          <p:cNvPr id="21" name="Picture 2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458658B-DD80-4626-9000-1B0066938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9" y="585787"/>
            <a:ext cx="854237" cy="366102"/>
          </a:xfrm>
          <a:prstGeom prst="rect">
            <a:avLst/>
          </a:prstGeom>
        </p:spPr>
      </p:pic>
      <p:pic>
        <p:nvPicPr>
          <p:cNvPr id="22" name="Picture 2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FDEC95B-10FE-4D6B-9CB3-3C20A1BF0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8" y="1359693"/>
            <a:ext cx="854237" cy="366102"/>
          </a:xfrm>
          <a:prstGeom prst="rect">
            <a:avLst/>
          </a:prstGeom>
        </p:spPr>
      </p:pic>
      <p:pic>
        <p:nvPicPr>
          <p:cNvPr id="23" name="Picture 2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AFA1D184-7C1F-4C4C-8535-808DD88F9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9" y="2133599"/>
            <a:ext cx="854237" cy="366102"/>
          </a:xfrm>
          <a:prstGeom prst="rect">
            <a:avLst/>
          </a:prstGeom>
        </p:spPr>
      </p:pic>
      <p:pic>
        <p:nvPicPr>
          <p:cNvPr id="24" name="Picture 2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D6CB1D9-C08E-4631-A487-4F366BD7C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8" y="2907505"/>
            <a:ext cx="854237" cy="366102"/>
          </a:xfrm>
          <a:prstGeom prst="rect">
            <a:avLst/>
          </a:prstGeom>
        </p:spPr>
      </p:pic>
      <p:pic>
        <p:nvPicPr>
          <p:cNvPr id="25" name="Picture 2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45B525F-70B2-4150-A517-06142444F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8" y="3612051"/>
            <a:ext cx="854237" cy="366102"/>
          </a:xfrm>
          <a:prstGeom prst="rect">
            <a:avLst/>
          </a:prstGeom>
        </p:spPr>
      </p:pic>
      <p:pic>
        <p:nvPicPr>
          <p:cNvPr id="26" name="Picture 2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90960F24-D8F4-4F59-9CAC-40D92C98C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7" y="4385957"/>
            <a:ext cx="854237" cy="366102"/>
          </a:xfrm>
          <a:prstGeom prst="rect">
            <a:avLst/>
          </a:prstGeom>
        </p:spPr>
      </p:pic>
      <p:pic>
        <p:nvPicPr>
          <p:cNvPr id="27" name="Picture 2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CFD058F-FE64-4C5E-957D-775879C26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7" y="5253037"/>
            <a:ext cx="854237" cy="366102"/>
          </a:xfrm>
          <a:prstGeom prst="rect">
            <a:avLst/>
          </a:prstGeom>
        </p:spPr>
      </p:pic>
      <p:pic>
        <p:nvPicPr>
          <p:cNvPr id="28" name="Picture 2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138AF41-4C53-4BEF-A7EF-1D39BFFF8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6" y="6026943"/>
            <a:ext cx="854237" cy="366102"/>
          </a:xfrm>
          <a:prstGeom prst="rect">
            <a:avLst/>
          </a:prstGeom>
        </p:spPr>
      </p:pic>
      <p:pic>
        <p:nvPicPr>
          <p:cNvPr id="29" name="Picture 2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A5F7EE7-8D71-4C17-B79C-60AF3FA906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81" y="585787"/>
            <a:ext cx="854237" cy="366102"/>
          </a:xfrm>
          <a:prstGeom prst="rect">
            <a:avLst/>
          </a:prstGeom>
        </p:spPr>
      </p:pic>
      <p:pic>
        <p:nvPicPr>
          <p:cNvPr id="30" name="Picture 2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60CC7E6-D6F2-4DB7-ADF3-80392ABBF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80" y="1359693"/>
            <a:ext cx="854237" cy="366102"/>
          </a:xfrm>
          <a:prstGeom prst="rect">
            <a:avLst/>
          </a:prstGeom>
        </p:spPr>
      </p:pic>
      <p:pic>
        <p:nvPicPr>
          <p:cNvPr id="31" name="Picture 3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819FD295-1BB5-482D-BC22-ECA8D5C19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81" y="2133599"/>
            <a:ext cx="854237" cy="366102"/>
          </a:xfrm>
          <a:prstGeom prst="rect">
            <a:avLst/>
          </a:prstGeom>
        </p:spPr>
      </p:pic>
      <p:pic>
        <p:nvPicPr>
          <p:cNvPr id="32" name="Picture 3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2C0886A-2611-439C-AE1C-D221430B2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80" y="2907505"/>
            <a:ext cx="854237" cy="366102"/>
          </a:xfrm>
          <a:prstGeom prst="rect">
            <a:avLst/>
          </a:prstGeom>
        </p:spPr>
      </p:pic>
      <p:pic>
        <p:nvPicPr>
          <p:cNvPr id="33" name="Picture 3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876B1E46-ED67-476B-9F63-520121368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80" y="3612051"/>
            <a:ext cx="854237" cy="366102"/>
          </a:xfrm>
          <a:prstGeom prst="rect">
            <a:avLst/>
          </a:prstGeom>
        </p:spPr>
      </p:pic>
      <p:pic>
        <p:nvPicPr>
          <p:cNvPr id="34" name="Picture 3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ACFEC60D-6D75-4E62-BB01-457513FD0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79" y="4385957"/>
            <a:ext cx="854237" cy="366102"/>
          </a:xfrm>
          <a:prstGeom prst="rect">
            <a:avLst/>
          </a:prstGeom>
        </p:spPr>
      </p:pic>
      <p:pic>
        <p:nvPicPr>
          <p:cNvPr id="35" name="Picture 3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CB1B2F32-CCAB-4A49-9D88-95659494E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79" y="5253037"/>
            <a:ext cx="854237" cy="366102"/>
          </a:xfrm>
          <a:prstGeom prst="rect">
            <a:avLst/>
          </a:prstGeom>
        </p:spPr>
      </p:pic>
      <p:pic>
        <p:nvPicPr>
          <p:cNvPr id="36" name="Picture 3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AF5329D8-BBB4-4E61-97B8-1E535AC87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78" y="6026943"/>
            <a:ext cx="854237" cy="366102"/>
          </a:xfrm>
          <a:prstGeom prst="rect">
            <a:avLst/>
          </a:prstGeom>
        </p:spPr>
      </p:pic>
      <p:pic>
        <p:nvPicPr>
          <p:cNvPr id="37" name="Picture 3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B6EA8AE5-2D5C-41E1-9100-9AF824273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6" y="592930"/>
            <a:ext cx="854237" cy="366102"/>
          </a:xfrm>
          <a:prstGeom prst="rect">
            <a:avLst/>
          </a:prstGeom>
        </p:spPr>
      </p:pic>
      <p:pic>
        <p:nvPicPr>
          <p:cNvPr id="38" name="Picture 3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AAE3BF5-FB96-46FA-983D-152CC2228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5" y="1366836"/>
            <a:ext cx="854237" cy="366102"/>
          </a:xfrm>
          <a:prstGeom prst="rect">
            <a:avLst/>
          </a:prstGeom>
        </p:spPr>
      </p:pic>
      <p:pic>
        <p:nvPicPr>
          <p:cNvPr id="39" name="Picture 3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932A4CA7-C019-4EB6-BDBB-1587B76FE9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6" y="2140742"/>
            <a:ext cx="854237" cy="366102"/>
          </a:xfrm>
          <a:prstGeom prst="rect">
            <a:avLst/>
          </a:prstGeom>
        </p:spPr>
      </p:pic>
      <p:pic>
        <p:nvPicPr>
          <p:cNvPr id="40" name="Picture 3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8A43475-11D3-4BF2-B98C-E9A89EFFB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5" y="2914648"/>
            <a:ext cx="854237" cy="366102"/>
          </a:xfrm>
          <a:prstGeom prst="rect">
            <a:avLst/>
          </a:prstGeom>
        </p:spPr>
      </p:pic>
      <p:pic>
        <p:nvPicPr>
          <p:cNvPr id="41" name="Picture 4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E709C11-78EC-4454-BAEE-E8CCE0F82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5" y="3619194"/>
            <a:ext cx="854237" cy="366102"/>
          </a:xfrm>
          <a:prstGeom prst="rect">
            <a:avLst/>
          </a:prstGeom>
        </p:spPr>
      </p:pic>
      <p:pic>
        <p:nvPicPr>
          <p:cNvPr id="42" name="Picture 4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14D324C-9CF3-463C-BC1F-61E723B56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4" y="4393100"/>
            <a:ext cx="854237" cy="366102"/>
          </a:xfrm>
          <a:prstGeom prst="rect">
            <a:avLst/>
          </a:prstGeom>
        </p:spPr>
      </p:pic>
      <p:pic>
        <p:nvPicPr>
          <p:cNvPr id="43" name="Picture 4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556D223-8789-47B0-A6E1-45F762C02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4" y="5260180"/>
            <a:ext cx="854237" cy="366102"/>
          </a:xfrm>
          <a:prstGeom prst="rect">
            <a:avLst/>
          </a:prstGeom>
        </p:spPr>
      </p:pic>
      <p:pic>
        <p:nvPicPr>
          <p:cNvPr id="44" name="Picture 4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239EFBD-A611-401A-98BA-B7E8673BC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3" y="6034086"/>
            <a:ext cx="854237" cy="366102"/>
          </a:xfrm>
          <a:prstGeom prst="rect">
            <a:avLst/>
          </a:prstGeom>
        </p:spPr>
      </p:pic>
      <p:pic>
        <p:nvPicPr>
          <p:cNvPr id="45" name="Picture 4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800E383-9731-45C1-B7E2-20FE2CD09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80" y="659606"/>
            <a:ext cx="854237" cy="366102"/>
          </a:xfrm>
          <a:prstGeom prst="rect">
            <a:avLst/>
          </a:prstGeom>
        </p:spPr>
      </p:pic>
      <p:pic>
        <p:nvPicPr>
          <p:cNvPr id="46" name="Picture 4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5BBBFD9-34EE-480B-933E-A2955D777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9" y="1433512"/>
            <a:ext cx="854237" cy="366102"/>
          </a:xfrm>
          <a:prstGeom prst="rect">
            <a:avLst/>
          </a:prstGeom>
        </p:spPr>
      </p:pic>
      <p:pic>
        <p:nvPicPr>
          <p:cNvPr id="47" name="Picture 4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AAC8BE5B-8AC9-474E-B612-75202E0CD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80" y="2207418"/>
            <a:ext cx="854237" cy="366102"/>
          </a:xfrm>
          <a:prstGeom prst="rect">
            <a:avLst/>
          </a:prstGeom>
        </p:spPr>
      </p:pic>
      <p:pic>
        <p:nvPicPr>
          <p:cNvPr id="48" name="Picture 4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36DD161-004F-4ADC-A566-A6E445B5F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9" y="2981324"/>
            <a:ext cx="854237" cy="366102"/>
          </a:xfrm>
          <a:prstGeom prst="rect">
            <a:avLst/>
          </a:prstGeom>
        </p:spPr>
      </p:pic>
      <p:pic>
        <p:nvPicPr>
          <p:cNvPr id="49" name="Picture 4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ED7FDE2D-09FD-4D67-86E9-AF9FCA0F3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9" y="3685870"/>
            <a:ext cx="854237" cy="366102"/>
          </a:xfrm>
          <a:prstGeom prst="rect">
            <a:avLst/>
          </a:prstGeom>
        </p:spPr>
      </p:pic>
      <p:pic>
        <p:nvPicPr>
          <p:cNvPr id="50" name="Picture 4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DED1C5B-8372-447E-A923-84DB1541A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8" y="4459776"/>
            <a:ext cx="854237" cy="366102"/>
          </a:xfrm>
          <a:prstGeom prst="rect">
            <a:avLst/>
          </a:prstGeom>
        </p:spPr>
      </p:pic>
      <p:pic>
        <p:nvPicPr>
          <p:cNvPr id="51" name="Picture 5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1B10600-1C02-4D71-8623-93877C9E4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8" y="5326856"/>
            <a:ext cx="854237" cy="366102"/>
          </a:xfrm>
          <a:prstGeom prst="rect">
            <a:avLst/>
          </a:prstGeom>
        </p:spPr>
      </p:pic>
      <p:pic>
        <p:nvPicPr>
          <p:cNvPr id="52" name="Picture 5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158CDF68-9EA0-4467-BE4E-D5B429220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77" y="6100762"/>
            <a:ext cx="854237" cy="36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7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995EB143-B471-40F0-8BC2-851A0FEB3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0" y="286454"/>
            <a:ext cx="1767762" cy="757613"/>
          </a:xfrm>
          <a:prstGeom prst="rect">
            <a:avLst/>
          </a:prstGeom>
        </p:spPr>
      </p:pic>
      <p:pic>
        <p:nvPicPr>
          <p:cNvPr id="6" name="Picture 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21BF3D15-A9A6-4BA0-B9DF-D656A75B5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0" y="1610182"/>
            <a:ext cx="1767762" cy="757613"/>
          </a:xfrm>
          <a:prstGeom prst="rect">
            <a:avLst/>
          </a:prstGeom>
        </p:spPr>
      </p:pic>
      <p:pic>
        <p:nvPicPr>
          <p:cNvPr id="8" name="Picture 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21A71F7-B214-473A-A8B5-48B5EEE7F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2" y="3050193"/>
            <a:ext cx="1767762" cy="757613"/>
          </a:xfrm>
          <a:prstGeom prst="rect">
            <a:avLst/>
          </a:prstGeom>
        </p:spPr>
      </p:pic>
      <p:pic>
        <p:nvPicPr>
          <p:cNvPr id="10" name="Picture 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86361D3-0B3E-4C26-981B-21FD5B9F1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0" y="4244935"/>
            <a:ext cx="1767762" cy="757613"/>
          </a:xfrm>
          <a:prstGeom prst="rect">
            <a:avLst/>
          </a:prstGeom>
        </p:spPr>
      </p:pic>
      <p:pic>
        <p:nvPicPr>
          <p:cNvPr id="11" name="Picture 1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50D6FDE7-4792-4CC7-A98D-BD4D9E359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0" y="5684946"/>
            <a:ext cx="1767762" cy="757613"/>
          </a:xfrm>
          <a:prstGeom prst="rect">
            <a:avLst/>
          </a:prstGeom>
        </p:spPr>
      </p:pic>
      <p:pic>
        <p:nvPicPr>
          <p:cNvPr id="17" name="Picture 1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18175D8E-C79C-4C5A-8BAD-54DB709F7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29" y="388848"/>
            <a:ext cx="1767762" cy="757613"/>
          </a:xfrm>
          <a:prstGeom prst="rect">
            <a:avLst/>
          </a:prstGeom>
        </p:spPr>
      </p:pic>
      <p:pic>
        <p:nvPicPr>
          <p:cNvPr id="18" name="Picture 1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954BD77-BB9A-47FE-9D55-8E3CEB83C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29" y="1712576"/>
            <a:ext cx="1767762" cy="757613"/>
          </a:xfrm>
          <a:prstGeom prst="rect">
            <a:avLst/>
          </a:prstGeom>
        </p:spPr>
      </p:pic>
      <p:pic>
        <p:nvPicPr>
          <p:cNvPr id="19" name="Picture 1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89EC5E61-6989-4D88-8D1D-DD5AC3DBA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31" y="3152587"/>
            <a:ext cx="1767762" cy="757613"/>
          </a:xfrm>
          <a:prstGeom prst="rect">
            <a:avLst/>
          </a:prstGeom>
        </p:spPr>
      </p:pic>
      <p:pic>
        <p:nvPicPr>
          <p:cNvPr id="20" name="Picture 1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95EBA31-AD60-4198-9F7F-0120EDB4C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29" y="4347329"/>
            <a:ext cx="1767762" cy="757613"/>
          </a:xfrm>
          <a:prstGeom prst="rect">
            <a:avLst/>
          </a:prstGeom>
        </p:spPr>
      </p:pic>
      <p:pic>
        <p:nvPicPr>
          <p:cNvPr id="21" name="Picture 2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D7BD20D-E3CD-4A1C-B22B-F9BD55DA6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129" y="5787340"/>
            <a:ext cx="1767762" cy="757613"/>
          </a:xfrm>
          <a:prstGeom prst="rect">
            <a:avLst/>
          </a:prstGeom>
        </p:spPr>
      </p:pic>
      <p:pic>
        <p:nvPicPr>
          <p:cNvPr id="22" name="Picture 2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740FF87-533B-4D00-ACBF-FDCB01AFC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10" y="467429"/>
            <a:ext cx="1767762" cy="757613"/>
          </a:xfrm>
          <a:prstGeom prst="rect">
            <a:avLst/>
          </a:prstGeom>
        </p:spPr>
      </p:pic>
      <p:pic>
        <p:nvPicPr>
          <p:cNvPr id="23" name="Picture 2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94428A8-085B-4C94-945F-13DBC9C52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10" y="1791157"/>
            <a:ext cx="1767762" cy="757613"/>
          </a:xfrm>
          <a:prstGeom prst="rect">
            <a:avLst/>
          </a:prstGeom>
        </p:spPr>
      </p:pic>
      <p:pic>
        <p:nvPicPr>
          <p:cNvPr id="24" name="Picture 2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22A1054-178B-438D-AED7-81A785067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12" y="3231168"/>
            <a:ext cx="1767762" cy="757613"/>
          </a:xfrm>
          <a:prstGeom prst="rect">
            <a:avLst/>
          </a:prstGeom>
        </p:spPr>
      </p:pic>
      <p:pic>
        <p:nvPicPr>
          <p:cNvPr id="25" name="Picture 2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B8BCD2D0-CB95-4895-9AD1-C9489C972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10" y="4425910"/>
            <a:ext cx="1767762" cy="757613"/>
          </a:xfrm>
          <a:prstGeom prst="rect">
            <a:avLst/>
          </a:prstGeom>
        </p:spPr>
      </p:pic>
      <p:pic>
        <p:nvPicPr>
          <p:cNvPr id="26" name="Picture 2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A21FD5C-0CDC-4760-9E55-93566EA35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10" y="5865921"/>
            <a:ext cx="1767762" cy="757613"/>
          </a:xfrm>
          <a:prstGeom prst="rect">
            <a:avLst/>
          </a:prstGeom>
        </p:spPr>
      </p:pic>
      <p:pic>
        <p:nvPicPr>
          <p:cNvPr id="32" name="Picture 3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370008EF-AD26-4107-8162-E571BA82BA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54" y="534104"/>
            <a:ext cx="1767762" cy="757613"/>
          </a:xfrm>
          <a:prstGeom prst="rect">
            <a:avLst/>
          </a:prstGeom>
        </p:spPr>
      </p:pic>
      <p:pic>
        <p:nvPicPr>
          <p:cNvPr id="33" name="Picture 3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6E79CB3-302D-4C3F-AA19-64768EBCB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54" y="1857832"/>
            <a:ext cx="1767762" cy="757613"/>
          </a:xfrm>
          <a:prstGeom prst="rect">
            <a:avLst/>
          </a:prstGeom>
        </p:spPr>
      </p:pic>
      <p:pic>
        <p:nvPicPr>
          <p:cNvPr id="34" name="Picture 3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A5C4CE6-ED6D-4F46-83BC-56A9EE827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56" y="3297843"/>
            <a:ext cx="1767762" cy="757613"/>
          </a:xfrm>
          <a:prstGeom prst="rect">
            <a:avLst/>
          </a:prstGeom>
        </p:spPr>
      </p:pic>
      <p:pic>
        <p:nvPicPr>
          <p:cNvPr id="35" name="Picture 3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2549D6B9-64ED-4BA1-A8AD-7A90AF62D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54" y="4492585"/>
            <a:ext cx="1767762" cy="757613"/>
          </a:xfrm>
          <a:prstGeom prst="rect">
            <a:avLst/>
          </a:prstGeom>
        </p:spPr>
      </p:pic>
      <p:pic>
        <p:nvPicPr>
          <p:cNvPr id="36" name="Picture 3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081ED7F-0AA0-4428-A323-8D141D9A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54" y="5932596"/>
            <a:ext cx="1767762" cy="75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3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7BA24ED-722A-43EB-A43B-9FA5BD0799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91" y="437598"/>
            <a:ext cx="2787593" cy="1194684"/>
          </a:xfrm>
          <a:prstGeom prst="rect">
            <a:avLst/>
          </a:prstGeom>
        </p:spPr>
      </p:pic>
      <p:pic>
        <p:nvPicPr>
          <p:cNvPr id="6" name="Picture 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D6E865B-E90B-4E32-A1BD-69208C92D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96" y="2246420"/>
            <a:ext cx="2577388" cy="1104596"/>
          </a:xfrm>
          <a:prstGeom prst="rect">
            <a:avLst/>
          </a:prstGeom>
        </p:spPr>
      </p:pic>
      <p:pic>
        <p:nvPicPr>
          <p:cNvPr id="7" name="Picture 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F8A283D-494F-4B10-B10E-7365CD6F9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3791528"/>
            <a:ext cx="2577388" cy="1104596"/>
          </a:xfrm>
          <a:prstGeom prst="rect">
            <a:avLst/>
          </a:prstGeom>
        </p:spPr>
      </p:pic>
      <p:pic>
        <p:nvPicPr>
          <p:cNvPr id="8" name="Picture 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210481A-6C5E-47B4-8788-F63CF9FDD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5336637"/>
            <a:ext cx="2716155" cy="1164068"/>
          </a:xfrm>
          <a:prstGeom prst="rect">
            <a:avLst/>
          </a:prstGeom>
        </p:spPr>
      </p:pic>
      <p:pic>
        <p:nvPicPr>
          <p:cNvPr id="9" name="Picture 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605B5779-9134-4203-BD86-D3C6881C3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172" y="575710"/>
            <a:ext cx="2787593" cy="1194684"/>
          </a:xfrm>
          <a:prstGeom prst="rect">
            <a:avLst/>
          </a:prstGeom>
        </p:spPr>
      </p:pic>
      <p:pic>
        <p:nvPicPr>
          <p:cNvPr id="10" name="Picture 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C8EB18C8-1628-4E5C-834D-677C42D5F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377" y="2384532"/>
            <a:ext cx="2577388" cy="1104596"/>
          </a:xfrm>
          <a:prstGeom prst="rect">
            <a:avLst/>
          </a:prstGeom>
        </p:spPr>
      </p:pic>
      <p:pic>
        <p:nvPicPr>
          <p:cNvPr id="11" name="Picture 10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8F7775E8-24D0-4DB0-AC0B-AE1642304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10" y="3929640"/>
            <a:ext cx="2577388" cy="1104596"/>
          </a:xfrm>
          <a:prstGeom prst="rect">
            <a:avLst/>
          </a:prstGeom>
        </p:spPr>
      </p:pic>
      <p:pic>
        <p:nvPicPr>
          <p:cNvPr id="12" name="Picture 11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221650AE-C03D-4302-9EEE-4F7D41483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10" y="5474749"/>
            <a:ext cx="2716155" cy="1164068"/>
          </a:xfrm>
          <a:prstGeom prst="rect">
            <a:avLst/>
          </a:prstGeom>
        </p:spPr>
      </p:pic>
      <p:pic>
        <p:nvPicPr>
          <p:cNvPr id="13" name="Picture 12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FB344758-913E-4CB0-BE67-94C9FDC4D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928" y="690011"/>
            <a:ext cx="2787593" cy="1194684"/>
          </a:xfrm>
          <a:prstGeom prst="rect">
            <a:avLst/>
          </a:prstGeom>
        </p:spPr>
      </p:pic>
      <p:pic>
        <p:nvPicPr>
          <p:cNvPr id="14" name="Picture 1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878146F2-DBAE-4F98-93B6-D39DB007C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133" y="2498833"/>
            <a:ext cx="2577388" cy="1104596"/>
          </a:xfrm>
          <a:prstGeom prst="rect">
            <a:avLst/>
          </a:prstGeom>
        </p:spPr>
      </p:pic>
      <p:pic>
        <p:nvPicPr>
          <p:cNvPr id="15" name="Picture 14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A6F6D395-AFE1-4F1D-86CB-4C67F6607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366" y="4043941"/>
            <a:ext cx="2577388" cy="1104596"/>
          </a:xfrm>
          <a:prstGeom prst="rect">
            <a:avLst/>
          </a:prstGeom>
        </p:spPr>
      </p:pic>
      <p:pic>
        <p:nvPicPr>
          <p:cNvPr id="16" name="Picture 1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6FF18C1-0866-4B87-8421-B89938E6A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366" y="5589050"/>
            <a:ext cx="2716155" cy="116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88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B2B57DA6-6DDE-4E60-BEF0-64D850908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284798"/>
            <a:ext cx="3577515" cy="1533222"/>
          </a:xfrm>
          <a:prstGeom prst="rect">
            <a:avLst/>
          </a:prstGeom>
        </p:spPr>
      </p:pic>
      <p:pic>
        <p:nvPicPr>
          <p:cNvPr id="6" name="Picture 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C191F154-9AA8-4B9B-9490-FD2A864BBB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41" y="2563692"/>
            <a:ext cx="3307744" cy="1417606"/>
          </a:xfrm>
          <a:prstGeom prst="rect">
            <a:avLst/>
          </a:prstGeom>
        </p:spPr>
      </p:pic>
      <p:pic>
        <p:nvPicPr>
          <p:cNvPr id="7" name="Picture 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065ED58-6EB7-4F86-BB3A-AF3E02996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4710117"/>
            <a:ext cx="3485834" cy="1493931"/>
          </a:xfrm>
          <a:prstGeom prst="rect">
            <a:avLst/>
          </a:prstGeom>
        </p:spPr>
      </p:pic>
      <p:pic>
        <p:nvPicPr>
          <p:cNvPr id="8" name="Picture 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F86BADA-AECC-4689-9004-599B2EA70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92" y="501493"/>
            <a:ext cx="3577515" cy="1533222"/>
          </a:xfrm>
          <a:prstGeom prst="rect">
            <a:avLst/>
          </a:prstGeom>
        </p:spPr>
      </p:pic>
      <p:pic>
        <p:nvPicPr>
          <p:cNvPr id="9" name="Picture 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8BE6D92-B86C-474B-8E0F-93C091E1A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104" y="2780387"/>
            <a:ext cx="3307744" cy="1417606"/>
          </a:xfrm>
          <a:prstGeom prst="rect">
            <a:avLst/>
          </a:prstGeom>
        </p:spPr>
      </p:pic>
      <p:pic>
        <p:nvPicPr>
          <p:cNvPr id="10" name="Picture 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03451A1-D4C8-49DB-9B54-356C9B83E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92" y="4926812"/>
            <a:ext cx="3485834" cy="149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7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B2B57DA6-6DDE-4E60-BEF0-64D850908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284798"/>
            <a:ext cx="3577515" cy="1533222"/>
          </a:xfrm>
          <a:prstGeom prst="rect">
            <a:avLst/>
          </a:prstGeom>
        </p:spPr>
      </p:pic>
      <p:pic>
        <p:nvPicPr>
          <p:cNvPr id="6" name="Picture 5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C191F154-9AA8-4B9B-9490-FD2A864BBB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41" y="2563692"/>
            <a:ext cx="3307744" cy="1417606"/>
          </a:xfrm>
          <a:prstGeom prst="rect">
            <a:avLst/>
          </a:prstGeom>
        </p:spPr>
      </p:pic>
      <p:pic>
        <p:nvPicPr>
          <p:cNvPr id="7" name="Picture 6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D065ED58-6EB7-4F86-BB3A-AF3E02996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9" y="4710117"/>
            <a:ext cx="3485834" cy="1493931"/>
          </a:xfrm>
          <a:prstGeom prst="rect">
            <a:avLst/>
          </a:prstGeom>
        </p:spPr>
      </p:pic>
      <p:pic>
        <p:nvPicPr>
          <p:cNvPr id="8" name="Picture 7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4F86BADA-AECC-4689-9004-599B2EA70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92" y="501493"/>
            <a:ext cx="3577515" cy="1533222"/>
          </a:xfrm>
          <a:prstGeom prst="rect">
            <a:avLst/>
          </a:prstGeom>
        </p:spPr>
      </p:pic>
      <p:pic>
        <p:nvPicPr>
          <p:cNvPr id="9" name="Picture 8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78BE6D92-B86C-474B-8E0F-93C091E1A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104" y="2780387"/>
            <a:ext cx="3307744" cy="1417606"/>
          </a:xfrm>
          <a:prstGeom prst="rect">
            <a:avLst/>
          </a:prstGeom>
        </p:spPr>
      </p:pic>
      <p:pic>
        <p:nvPicPr>
          <p:cNvPr id="10" name="Picture 9" descr="A picture containing animal, lobster, shrimp&#10;&#10;Description automatically generated">
            <a:extLst>
              <a:ext uri="{FF2B5EF4-FFF2-40B4-BE49-F238E27FC236}">
                <a16:creationId xmlns:a16="http://schemas.microsoft.com/office/drawing/2014/main" id="{003451A1-D4C8-49DB-9B54-356C9B83E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92" y="4926812"/>
            <a:ext cx="3485834" cy="149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03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7540B8A2-403E-4CD2-B65E-3D1F6822C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2" y="685682"/>
            <a:ext cx="3956968" cy="1681713"/>
          </a:xfrm>
          <a:prstGeom prst="rect">
            <a:avLst/>
          </a:prstGeom>
        </p:spPr>
      </p:pic>
      <p:pic>
        <p:nvPicPr>
          <p:cNvPr id="6" name="Picture 5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FAE7E934-9BAA-423B-B9CF-B969787F7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2" y="2743081"/>
            <a:ext cx="3956968" cy="1681713"/>
          </a:xfrm>
          <a:prstGeom prst="rect">
            <a:avLst/>
          </a:prstGeom>
        </p:spPr>
      </p:pic>
      <p:pic>
        <p:nvPicPr>
          <p:cNvPr id="7" name="Picture 6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6F9938FE-1AAD-4229-AFFD-F6545E283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3" y="4703500"/>
            <a:ext cx="3956968" cy="1681713"/>
          </a:xfrm>
          <a:prstGeom prst="rect">
            <a:avLst/>
          </a:prstGeom>
        </p:spPr>
      </p:pic>
      <p:pic>
        <p:nvPicPr>
          <p:cNvPr id="8" name="Picture 7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F9DB0E5E-A336-4E76-B04A-2B9E3503F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14" y="748027"/>
            <a:ext cx="3956968" cy="1681713"/>
          </a:xfrm>
          <a:prstGeom prst="rect">
            <a:avLst/>
          </a:prstGeom>
        </p:spPr>
      </p:pic>
      <p:pic>
        <p:nvPicPr>
          <p:cNvPr id="9" name="Picture 8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C8ED54FC-2CC9-4A7B-A85C-20390793B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14" y="2805426"/>
            <a:ext cx="3956968" cy="1681713"/>
          </a:xfrm>
          <a:prstGeom prst="rect">
            <a:avLst/>
          </a:prstGeom>
        </p:spPr>
      </p:pic>
      <p:pic>
        <p:nvPicPr>
          <p:cNvPr id="10" name="Picture 9" descr="A picture containing animal, snow&#10;&#10;Description automatically generated">
            <a:extLst>
              <a:ext uri="{FF2B5EF4-FFF2-40B4-BE49-F238E27FC236}">
                <a16:creationId xmlns:a16="http://schemas.microsoft.com/office/drawing/2014/main" id="{4996AA9F-4E7F-4F54-A417-95BDBD62F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105" y="4765845"/>
            <a:ext cx="3956968" cy="168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0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robin cooper</cp:lastModifiedBy>
  <cp:revision>8</cp:revision>
  <dcterms:created xsi:type="dcterms:W3CDTF">2020-07-09T15:17:09Z</dcterms:created>
  <dcterms:modified xsi:type="dcterms:W3CDTF">2020-07-09T17:07:51Z</dcterms:modified>
</cp:coreProperties>
</file>